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30AB-8902-4653-BE2A-FD393151EE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2EFE-8B22-4C92-90D4-6093F45AC7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MASK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traditional video surveillance methods, a security </a:t>
            </a:r>
            <a:r>
              <a:rPr lang="en-US" dirty="0" smtClean="0"/>
              <a:t>person will </a:t>
            </a:r>
            <a:r>
              <a:rPr lang="en-US" dirty="0"/>
              <a:t>have a duty of staring at hundreds of screens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 challenging </a:t>
            </a:r>
            <a:r>
              <a:rPr lang="en-US" dirty="0"/>
              <a:t>job for a person to monitor everything </a:t>
            </a:r>
            <a:r>
              <a:rPr lang="en-US" dirty="0" smtClean="0"/>
              <a:t>effectively </a:t>
            </a:r>
          </a:p>
          <a:p>
            <a:r>
              <a:rPr lang="en-US" dirty="0" smtClean="0"/>
              <a:t>even </a:t>
            </a:r>
            <a:r>
              <a:rPr lang="en-US" dirty="0"/>
              <a:t>between only two screens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Due to </a:t>
            </a:r>
            <a:r>
              <a:rPr lang="en-US" dirty="0" smtClean="0"/>
              <a:t>limitations </a:t>
            </a:r>
            <a:r>
              <a:rPr lang="en-US" dirty="0"/>
              <a:t>of </a:t>
            </a:r>
            <a:r>
              <a:rPr lang="en-US" dirty="0" smtClean="0"/>
              <a:t>human eyes</a:t>
            </a:r>
            <a:r>
              <a:rPr lang="en-US" dirty="0"/>
              <a:t>, eyes get tired quickly after few minutes even if one </a:t>
            </a:r>
            <a:r>
              <a:rPr lang="en-US" dirty="0" smtClean="0"/>
              <a:t>has to </a:t>
            </a:r>
            <a:r>
              <a:rPr lang="en-US" dirty="0"/>
              <a:t>stare single screen for longer duration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Whereas the action recognition community has </a:t>
            </a:r>
            <a:r>
              <a:rPr lang="en-US" dirty="0" smtClean="0"/>
              <a:t>focused mostly </a:t>
            </a:r>
            <a:r>
              <a:rPr lang="en-US" dirty="0"/>
              <a:t>on detecting simple actions like clapping, walking </a:t>
            </a:r>
            <a:r>
              <a:rPr lang="en-US" dirty="0" smtClean="0"/>
              <a:t>or jogging</a:t>
            </a:r>
            <a:r>
              <a:rPr lang="en-US" dirty="0"/>
              <a:t>, the detection of person wearing mask has </a:t>
            </a:r>
            <a:r>
              <a:rPr lang="en-US" dirty="0" smtClean="0"/>
              <a:t>been comparatively </a:t>
            </a:r>
            <a:r>
              <a:rPr lang="en-US" dirty="0"/>
              <a:t>less studied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Such capability may be </a:t>
            </a:r>
            <a:r>
              <a:rPr lang="en-US" dirty="0" smtClean="0"/>
              <a:t>extremely useful </a:t>
            </a:r>
            <a:r>
              <a:rPr lang="en-US" dirty="0"/>
              <a:t>in some video surveillance scenarios like in </a:t>
            </a:r>
            <a:r>
              <a:rPr lang="en-US" dirty="0" smtClean="0"/>
              <a:t>malls, banks</a:t>
            </a:r>
            <a:r>
              <a:rPr lang="en-US" dirty="0"/>
              <a:t>, shops where there are very high chances of robbery </a:t>
            </a:r>
            <a:r>
              <a:rPr lang="en-US" dirty="0" smtClean="0"/>
              <a:t>and other </a:t>
            </a:r>
            <a:r>
              <a:rPr lang="en-US" dirty="0"/>
              <a:t>possible threats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Facial part detection is </a:t>
            </a:r>
            <a:r>
              <a:rPr lang="en-US" dirty="0" smtClean="0"/>
              <a:t>robust and </a:t>
            </a:r>
            <a:r>
              <a:rPr lang="en-US" dirty="0"/>
              <a:t>time consuming step.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certain cases, facial part </a:t>
            </a:r>
            <a:r>
              <a:rPr lang="en-US" dirty="0" smtClean="0"/>
              <a:t>detection might </a:t>
            </a:r>
            <a:r>
              <a:rPr lang="en-US" dirty="0"/>
              <a:t>not detect face when person is wearing mask and </a:t>
            </a:r>
            <a:r>
              <a:rPr lang="en-US" dirty="0" smtClean="0"/>
              <a:t>hence this </a:t>
            </a:r>
            <a:r>
              <a:rPr lang="en-US" dirty="0"/>
              <a:t>is the limitation of facial part detection step.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lot </a:t>
            </a:r>
            <a:r>
              <a:rPr lang="en-US" dirty="0" smtClean="0"/>
              <a:t>of research </a:t>
            </a:r>
            <a:r>
              <a:rPr lang="en-US" dirty="0"/>
              <a:t>is going on in the field of computer vision </a:t>
            </a:r>
            <a:r>
              <a:rPr lang="en-US" dirty="0" smtClean="0"/>
              <a:t>and learning</a:t>
            </a:r>
            <a:r>
              <a:rPr lang="en-US" dirty="0"/>
              <a:t>, for detection of various events, </a:t>
            </a:r>
            <a:r>
              <a:rPr lang="en-US" dirty="0" smtClean="0"/>
              <a:t>these proposed </a:t>
            </a:r>
            <a:r>
              <a:rPr lang="en-US" dirty="0"/>
              <a:t>steps will definitely give insight to some of </a:t>
            </a:r>
            <a:r>
              <a:rPr lang="en-US" dirty="0" smtClean="0"/>
              <a:t>the possible </a:t>
            </a:r>
            <a:r>
              <a:rPr lang="en-US" dirty="0"/>
              <a:t>ways to find out if person is wearing mask or not. </a:t>
            </a:r>
            <a:endParaRPr lang="en-US" dirty="0" smtClean="0"/>
          </a:p>
          <a:p>
            <a:r>
              <a:rPr lang="en-US" dirty="0" smtClean="0"/>
              <a:t>To further improve the accuracy of these steps, combination of various </a:t>
            </a:r>
            <a:r>
              <a:rPr lang="en-US" dirty="0"/>
              <a:t>features can be implemented and performance can </a:t>
            </a:r>
            <a:r>
              <a:rPr lang="en-US" dirty="0" smtClean="0"/>
              <a:t>be improved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 AND RESEARCH OUTCOMES OF THE PROJECT</a:t>
            </a:r>
            <a:endParaRPr lang="en-US" dirty="0"/>
          </a:p>
        </p:txBody>
      </p:sp>
      <p:pic>
        <p:nvPicPr>
          <p:cNvPr id="4" name="Content Placeholder 3" descr="E:\2019basepapers\maneeshkmit\Face-Mask-Detection-master\system design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600200"/>
            <a:ext cx="670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OF ACTION FOR FURTHER WORK TO BE CARRIED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order to train a custom face mask detector, we need to break our project into two distinct phases, each with its own respective sub-steps (as shown by </a:t>
            </a:r>
            <a:r>
              <a:rPr lang="en-US" b="1" dirty="0"/>
              <a:t>Figure  </a:t>
            </a:r>
            <a:r>
              <a:rPr lang="en-US" dirty="0" smtClean="0"/>
              <a:t>above</a:t>
            </a:r>
            <a:r>
              <a:rPr lang="en-US" dirty="0"/>
              <a:t>):</a:t>
            </a:r>
          </a:p>
          <a:p>
            <a:r>
              <a:rPr lang="en-US" b="1" dirty="0"/>
              <a:t>Training:</a:t>
            </a:r>
            <a:r>
              <a:rPr lang="en-US" dirty="0"/>
              <a:t> Here we’ll focus on loading our face mask detection dataset from disk, training a model (using 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on this dataset, and then serializing the face mask detector to disk</a:t>
            </a:r>
          </a:p>
          <a:p>
            <a:r>
              <a:rPr lang="en-US" b="1" dirty="0"/>
              <a:t>Deployment:</a:t>
            </a:r>
            <a:r>
              <a:rPr lang="en-US" dirty="0"/>
              <a:t> Once the face mask detector is trained, we can then move on to loading the mask detector, performing face detection, and then classifying each face as </a:t>
            </a:r>
            <a:r>
              <a:rPr lang="en-US" dirty="0" err="1"/>
              <a:t>with_mask</a:t>
            </a:r>
            <a:endParaRPr lang="en-US" dirty="0"/>
          </a:p>
          <a:p>
            <a:r>
              <a:rPr lang="en-US" dirty="0"/>
              <a:t> or </a:t>
            </a:r>
            <a:r>
              <a:rPr lang="en-US" dirty="0" err="1"/>
              <a:t>without_mask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				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291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FACE MASK DETECTION</vt:lpstr>
      <vt:lpstr>INTRODUCTION</vt:lpstr>
      <vt:lpstr>MOTIVATION</vt:lpstr>
      <vt:lpstr>OBJECTIVES</vt:lpstr>
      <vt:lpstr>METHODOLOGY AND RESEARCH OUTCOMES OF THE PROJECT</vt:lpstr>
      <vt:lpstr>PLAN OF ACTION FOR FURTHER WORK TO BE CARRIED OUT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india</dc:creator>
  <cp:lastModifiedBy>india</cp:lastModifiedBy>
  <cp:revision>3</cp:revision>
  <dcterms:created xsi:type="dcterms:W3CDTF">2021-02-21T12:53:12Z</dcterms:created>
  <dcterms:modified xsi:type="dcterms:W3CDTF">2021-02-21T13:13:32Z</dcterms:modified>
</cp:coreProperties>
</file>