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0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7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5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2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7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4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7B77-6EAC-469E-AD65-FD2A6419B2B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B6A448-C583-40D9-BB72-2751B30CD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5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A525-8F6A-4DF7-BCFD-17B26D549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147" y="788643"/>
            <a:ext cx="9593147" cy="1816326"/>
          </a:xfrm>
        </p:spPr>
        <p:txBody>
          <a:bodyPr/>
          <a:lstStyle/>
          <a:p>
            <a:pPr algn="just"/>
            <a:r>
              <a:rPr lang="en-US" sz="60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Face-Recognition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1023D-4A59-4BBE-A8E2-6E158DF4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34" y="2897204"/>
            <a:ext cx="8147567" cy="3344570"/>
          </a:xfrm>
        </p:spPr>
        <p:txBody>
          <a:bodyPr>
            <a:noAutofit/>
          </a:bodyPr>
          <a:lstStyle/>
          <a:p>
            <a:pPr marR="0" algn="l" rtl="0"/>
            <a:r>
              <a:rPr lang="en-US" sz="2800" b="0" i="0" u="none" strike="noStrike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By :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 SAINI</a:t>
            </a:r>
            <a:endParaRPr lang="en-US" sz="2800" b="0" i="0" u="none" strike="noStrike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rtl="0"/>
            <a:r>
              <a:rPr lang="en-US" sz="2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Roll no. : 1918367</a:t>
            </a:r>
          </a:p>
          <a:p>
            <a:pPr marR="0" algn="l" rtl="0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Roll No. : 22</a:t>
            </a:r>
            <a:endParaRPr lang="en-US" sz="2800" b="0" i="0" u="none" strike="noStrike" baseline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rtl="0"/>
            <a:r>
              <a:rPr lang="en-US" sz="2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: K</a:t>
            </a:r>
          </a:p>
          <a:p>
            <a:pPr marR="0" algn="l" rtl="0"/>
            <a:r>
              <a:rPr lang="en-US" sz="2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: CSE</a:t>
            </a:r>
          </a:p>
          <a:p>
            <a:pPr marR="0" algn="l" rtl="0"/>
            <a:endParaRPr lang="en-US" sz="2800" b="0" i="0" u="none" strike="noStrike" baseline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7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2185-30CA-429A-AA89-8B9A54EA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710"/>
          </a:xfrm>
        </p:spPr>
        <p:txBody>
          <a:bodyPr>
            <a:normAutofit/>
          </a:bodyPr>
          <a:lstStyle/>
          <a:p>
            <a:r>
              <a:rPr lang="en-US" sz="4000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584E-0E40-4C6B-AF8B-B26A2E20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2065"/>
            <a:ext cx="8596668" cy="437633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Ahonen</a:t>
            </a:r>
            <a:r>
              <a:rPr lang="en-US" dirty="0"/>
              <a:t>, Timo, </a:t>
            </a:r>
            <a:r>
              <a:rPr lang="en-US" dirty="0" err="1"/>
              <a:t>Abdenour</a:t>
            </a:r>
            <a:r>
              <a:rPr lang="en-US" dirty="0"/>
              <a:t> Hadid, and Matti </a:t>
            </a:r>
            <a:r>
              <a:rPr lang="en-US" dirty="0" err="1"/>
              <a:t>Pietikainen</a:t>
            </a:r>
            <a:r>
              <a:rPr lang="en-US" dirty="0"/>
              <a:t>. “Face description with local binary patterns: Application to face recognition.” IEEE transactions on pattern analysis and machine intelligence 28.12 (2006): 2037–2041.</a:t>
            </a:r>
          </a:p>
          <a:p>
            <a:r>
              <a:rPr lang="en-US" dirty="0"/>
              <a:t>T. </a:t>
            </a:r>
            <a:r>
              <a:rPr lang="en-US" dirty="0" err="1"/>
              <a:t>Kanade</a:t>
            </a:r>
            <a:r>
              <a:rPr lang="en-US" dirty="0"/>
              <a:t>, Computer Recognition of Human Faces. Basel and Stuttgart: </a:t>
            </a:r>
            <a:r>
              <a:rPr lang="en-US" dirty="0" err="1"/>
              <a:t>Birkhauser</a:t>
            </a:r>
            <a:r>
              <a:rPr lang="en-US" dirty="0"/>
              <a:t> Verlag 1997.</a:t>
            </a:r>
          </a:p>
          <a:p>
            <a:r>
              <a:rPr lang="en-US" dirty="0" err="1"/>
              <a:t>Shubhobrata</a:t>
            </a:r>
            <a:r>
              <a:rPr lang="en-US" dirty="0"/>
              <a:t> Bhattacharya, Gowtham Sandeep </a:t>
            </a:r>
            <a:r>
              <a:rPr lang="en-US" dirty="0" err="1"/>
              <a:t>Nainala</a:t>
            </a:r>
            <a:r>
              <a:rPr lang="en-US" dirty="0"/>
              <a:t>, </a:t>
            </a:r>
            <a:r>
              <a:rPr lang="en-US" dirty="0" err="1"/>
              <a:t>Prosenjit</a:t>
            </a:r>
            <a:r>
              <a:rPr lang="en-US" dirty="0"/>
              <a:t> Das and </a:t>
            </a:r>
            <a:r>
              <a:rPr lang="en-US" dirty="0" err="1"/>
              <a:t>Aurobinda</a:t>
            </a:r>
            <a:r>
              <a:rPr lang="en-US" dirty="0"/>
              <a:t> </a:t>
            </a:r>
            <a:r>
              <a:rPr lang="en-US" dirty="0" err="1"/>
              <a:t>Routray</a:t>
            </a:r>
            <a:r>
              <a:rPr lang="en-US" dirty="0"/>
              <a:t>, Smart Attendance Monitoring System : A Face Recognition based Attendance System for Classroom Environment, 2018 IEEE 18th International Conference on Advanced Learning Technologies, pages 358-360,2018.</a:t>
            </a:r>
          </a:p>
          <a:p>
            <a:r>
              <a:rPr lang="en-US" dirty="0"/>
              <a:t>Abhishek Jha, "Class room attendance system using facial recognition system", The International Journal of Mathematics, Science, Technology and Management (ISSN : 2319-8125) Volume: 2,Issue: 3,2014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7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525C-D63A-4825-89F0-C7B095CA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6944-8E64-4841-846E-4B24C50C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5146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 Face Recognition Attendance System is a technology capable of matching a human face from a digital image or a video frame against a database of faces, typically employed to authenticate users through ID verification services, works by pinpointing and measuring facial features from a given image. The programming language used is Python. </a:t>
            </a:r>
          </a:p>
          <a:p>
            <a:pPr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Python is an interpreted high-level general-purpose programming language. Its design philosophy emphasizes code readability with its use of significant indentation. Its language constructs as well as its object-oriented approach aim to help programmers write clear, logical code for small and large-scale projects.</a:t>
            </a:r>
            <a:endParaRPr lang="en-US" i="0" u="none" strike="noStrike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33F2-89D8-48A6-B281-77DAB2A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777906"/>
            <a:ext cx="8532927" cy="926026"/>
          </a:xfrm>
        </p:spPr>
        <p:txBody>
          <a:bodyPr>
            <a:noAutofit/>
          </a:bodyPr>
          <a:lstStyle/>
          <a:p>
            <a:r>
              <a:rPr lang="en-US" sz="5500" i="0" u="sng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8C6D-1FF5-4C27-AFBE-784D2135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9904" y="777906"/>
            <a:ext cx="54591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18673-D8FE-42F1-A05E-29A41715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383" y="2538484"/>
            <a:ext cx="8532926" cy="4028244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sv-SE" sz="2500" dirty="0"/>
              <a:t>Code Editor: VSCode</a:t>
            </a:r>
          </a:p>
          <a:p>
            <a:pPr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500" dirty="0"/>
              <a:t>Python Libraries: </a:t>
            </a:r>
            <a:r>
              <a:rPr lang="en-US" sz="2500" dirty="0" err="1"/>
              <a:t>Tkinter</a:t>
            </a:r>
            <a:r>
              <a:rPr lang="en-US" sz="2500"/>
              <a:t>,  </a:t>
            </a:r>
            <a:r>
              <a:rPr lang="en-US" sz="2500" dirty="0"/>
              <a:t>OpenCV</a:t>
            </a:r>
            <a:endParaRPr lang="sv-SE" sz="2500" dirty="0"/>
          </a:p>
          <a:p>
            <a:pPr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500" dirty="0"/>
              <a:t>Algorithm used: </a:t>
            </a:r>
            <a:r>
              <a:rPr lang="en-US" sz="2500" dirty="0" err="1"/>
              <a:t>haarcascade_frontalface_default</a:t>
            </a:r>
            <a:r>
              <a:rPr lang="sv-SE" sz="2500" dirty="0"/>
              <a:t>, </a:t>
            </a:r>
            <a:r>
              <a:rPr lang="en-US" sz="2500" dirty="0"/>
              <a:t>Local Binary Pattern Histogram(LBPH)</a:t>
            </a:r>
          </a:p>
          <a:p>
            <a:pPr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500" dirty="0"/>
              <a:t>Database Software: </a:t>
            </a:r>
            <a:r>
              <a:rPr lang="en-US" sz="2500" dirty="0" err="1"/>
              <a:t>Xampp</a:t>
            </a:r>
            <a:endParaRPr lang="sv-SE" sz="2500" dirty="0"/>
          </a:p>
          <a:p>
            <a:pPr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endParaRPr lang="en-US" sz="2500" i="0" u="none" strike="noStrike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9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33F2-89D8-48A6-B281-77DAB2A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777906"/>
            <a:ext cx="9845743" cy="1583157"/>
          </a:xfrm>
        </p:spPr>
        <p:txBody>
          <a:bodyPr>
            <a:noAutofit/>
          </a:bodyPr>
          <a:lstStyle/>
          <a:p>
            <a:pPr rtl="0"/>
            <a:r>
              <a:rPr lang="en-US" sz="5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Steps to Implement Face Recognition</a:t>
            </a:r>
            <a:endParaRPr lang="en-US" sz="5500" i="0" u="sng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8C6D-1FF5-4C27-AFBE-784D2135D31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0488" y="777906"/>
            <a:ext cx="45719" cy="1326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18673-D8FE-42F1-A05E-29A41715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382" y="2361063"/>
            <a:ext cx="8918713" cy="3719031"/>
          </a:xfrm>
        </p:spPr>
        <p:txBody>
          <a:bodyPr>
            <a:noAutofit/>
          </a:bodyPr>
          <a:lstStyle/>
          <a:p>
            <a:pPr marL="457200" marR="0" indent="-457200" algn="l" rtl="0"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</a:rPr>
              <a:t>Creating a database to store the student details and photos.</a:t>
            </a:r>
          </a:p>
          <a:p>
            <a:pPr marL="457200" marR="0" indent="-457200" algn="l" rtl="0"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32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</a:rPr>
              <a:t>Training the data with the LBPH algorithm.</a:t>
            </a:r>
          </a:p>
          <a:p>
            <a:pPr marL="457200" marR="0" indent="-457200" algn="l" rtl="0"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32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</a:rPr>
              <a:t>Detecting the face of student in camera.</a:t>
            </a:r>
          </a:p>
          <a:p>
            <a:pPr marL="457200" marR="0" indent="-457200" algn="l" rtl="0"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</a:rPr>
              <a:t>Recording the attendance of student in real time.</a:t>
            </a:r>
            <a:endParaRPr lang="en-US" sz="3200" i="0" u="none" strike="noStrike" baseline="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</a:endParaRPr>
          </a:p>
          <a:p>
            <a:pPr marL="457200" marR="0" indent="-457200" algn="l" rtl="0">
              <a:buClr>
                <a:schemeClr val="accent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endParaRPr lang="en-US" sz="3200" i="0" u="none" strike="noStrike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1717-4CD8-4E32-ACF4-AD328566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4005"/>
            <a:ext cx="9603275" cy="770020"/>
          </a:xfrm>
        </p:spPr>
        <p:txBody>
          <a:bodyPr/>
          <a:lstStyle/>
          <a:p>
            <a:r>
              <a:rPr lang="en-US" u="sng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2099-B395-4D95-A879-78BB805A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9646"/>
            <a:ext cx="8596668" cy="5261717"/>
          </a:xfrm>
        </p:spPr>
        <p:txBody>
          <a:bodyPr/>
          <a:lstStyle/>
          <a:p>
            <a:r>
              <a:rPr lang="en-US" dirty="0"/>
              <a:t>Home Page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A695D-D8F9-4339-A4D9-675E3969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034"/>
            <a:ext cx="12192000" cy="56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1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37E4-9E9B-4E6D-BD00-6B4C3357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218364"/>
            <a:ext cx="8596668" cy="159224"/>
          </a:xfrm>
        </p:spPr>
        <p:txBody>
          <a:bodyPr>
            <a:normAutofit fontScale="90000"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CABF-3E33-4D0E-BD3C-E062DF4E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364"/>
            <a:ext cx="9563946" cy="5822999"/>
          </a:xfrm>
        </p:spPr>
        <p:txBody>
          <a:bodyPr>
            <a:normAutofit/>
          </a:bodyPr>
          <a:lstStyle/>
          <a:p>
            <a:r>
              <a:rPr lang="en-US" sz="2200" dirty="0"/>
              <a:t>Student Information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D89A3-F0BA-4266-AFDC-3369E10F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637"/>
            <a:ext cx="12192000" cy="60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19B0-AB08-45C6-8B67-0D49E6E5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379"/>
            <a:ext cx="9603275" cy="558265"/>
          </a:xfrm>
        </p:spPr>
        <p:txBody>
          <a:bodyPr/>
          <a:lstStyle/>
          <a:p>
            <a:r>
              <a:rPr lang="en-US" dirty="0"/>
              <a:t>Train image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CD757-D61C-4550-BD16-3A626A293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644"/>
            <a:ext cx="12192000" cy="61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4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C396-ADCA-4AF4-BCC5-B4A0F0B6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703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587C-8F9C-4EDC-AB52-7E1435A2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224724"/>
          </a:xfrm>
        </p:spPr>
        <p:txBody>
          <a:bodyPr/>
          <a:lstStyle/>
          <a:p>
            <a:r>
              <a:rPr lang="en-US" dirty="0"/>
              <a:t>Face Detection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3C199-3258-41EC-81F1-7E168D69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7" y="1857675"/>
            <a:ext cx="4886325" cy="45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3CF8-19BE-40C8-9C04-94E7B7C9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8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42F2-291F-4C7A-BF13-A5A2F62E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517"/>
            <a:ext cx="8596668" cy="5808846"/>
          </a:xfrm>
        </p:spPr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D6E80-EB4E-4264-9EA2-D291E6C4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452"/>
            <a:ext cx="12192000" cy="614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1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425</TotalTime>
  <Words>353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Tahoma</vt:lpstr>
      <vt:lpstr>Times New Roman</vt:lpstr>
      <vt:lpstr>Gallery</vt:lpstr>
      <vt:lpstr>Face-Recognition Attendance System</vt:lpstr>
      <vt:lpstr>Introduction</vt:lpstr>
      <vt:lpstr>Project Requirements</vt:lpstr>
      <vt:lpstr>Major Steps to Implement Face Recognition</vt:lpstr>
      <vt:lpstr>Result Analysis</vt:lpstr>
      <vt:lpstr> </vt:lpstr>
      <vt:lpstr>Train image</vt:lpstr>
      <vt:lpstr> </vt:lpstr>
      <vt:lpstr>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Computing Foundation(GCCF)</dc:title>
  <dc:creator>Ravi Negi</dc:creator>
  <cp:lastModifiedBy>HARSHIT SAINI</cp:lastModifiedBy>
  <cp:revision>19</cp:revision>
  <dcterms:created xsi:type="dcterms:W3CDTF">2021-05-21T06:56:33Z</dcterms:created>
  <dcterms:modified xsi:type="dcterms:W3CDTF">2021-12-26T05:39:21Z</dcterms:modified>
</cp:coreProperties>
</file>