
<file path=[Content_Types].xml><?xml version="1.0" encoding="utf-8"?>
<Types xmlns="http://schemas.openxmlformats.org/package/2006/content-types">
  <Default Extension="jpg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pn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500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>
              <a:off x="0" y="-7862"/>
              <a:ext cx="863600" cy="56980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4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2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4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7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9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3/22/2023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subTitle" idx="1"/>
          </p:nvPr>
        </p:nvSpPr>
        <p:spPr>
          <a:xfrm>
            <a:off x="858981" y="315062"/>
            <a:ext cx="7301346" cy="6373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solutions</a:t>
            </a:r>
            <a:endParaRPr lang="zh-CN" altLang="en-US" sz="36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"/>
          <p:cNvSpPr>
            <a:spLocks/>
          </p:cNvSpPr>
          <p:nvPr/>
        </p:nvSpPr>
        <p:spPr>
          <a:xfrm>
            <a:off x="858981" y="1939636"/>
            <a:ext cx="8035638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Aditya Ellhe-22204009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err="1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Avisha</a:t>
            </a:r>
            <a:r>
              <a:rPr lang="en-US" altLang="zh-CN" sz="3000" dirty="0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Shah-22204008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err="1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Jash</a:t>
            </a:r>
            <a:r>
              <a:rPr lang="en-US" altLang="zh-CN" sz="3000" dirty="0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Mehta-22204010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Harsh Mehta-22204012</a:t>
            </a:r>
            <a:endParaRPr lang="zh-CN" altLang="en-US" sz="30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flipH="1">
            <a:off x="1764377" y="5126181"/>
            <a:ext cx="6705600" cy="1138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tx1"/>
                </a:solidFill>
                <a:latin typeface="Bell MT" panose="02020503060305020303" pitchFamily="18" charset="0"/>
                <a:ea typeface="华文新魏" charset="0"/>
                <a:cs typeface="Trebuchet MS" charset="0"/>
              </a:rPr>
              <a:t>                 </a:t>
            </a: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Project Guide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32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Prof.</a:t>
            </a:r>
            <a:r>
              <a:rPr lang="en-US" altLang="zh-CN" sz="3200" dirty="0" err="1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Jayshree</a:t>
            </a:r>
            <a:r>
              <a:rPr lang="en-US" altLang="zh-CN" sz="3200" dirty="0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 Jha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37" name="直线"/>
          <p:cNvSpPr>
            <a:spLocks/>
          </p:cNvSpPr>
          <p:nvPr/>
        </p:nvSpPr>
        <p:spPr>
          <a:xfrm flipV="1">
            <a:off x="997527" y="1243871"/>
            <a:ext cx="8298873" cy="23525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4282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"/>
          <p:cNvSpPr>
            <a:spLocks/>
          </p:cNvSpPr>
          <p:nvPr/>
        </p:nvSpPr>
        <p:spPr>
          <a:xfrm flipH="1">
            <a:off x="2923308" y="2881745"/>
            <a:ext cx="4904510" cy="923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Thank you !!</a:t>
            </a:r>
            <a:endParaRPr lang="zh-CN" altLang="en-US" sz="5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0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"/>
          <p:cNvSpPr>
            <a:spLocks/>
          </p:cNvSpPr>
          <p:nvPr/>
        </p:nvSpPr>
        <p:spPr>
          <a:xfrm flipH="1">
            <a:off x="3976255" y="152400"/>
            <a:ext cx="2147453" cy="6463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Contents </a:t>
            </a:r>
            <a:endParaRPr lang="zh-CN" altLang="en-US" sz="36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flipH="1">
            <a:off x="526472" y="1122218"/>
            <a:ext cx="3449782" cy="489364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Scope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Features/Functionality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Project Outcomes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Technology Stack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Conclusion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54" name="直线"/>
          <p:cNvSpPr>
            <a:spLocks/>
          </p:cNvSpPr>
          <p:nvPr/>
        </p:nvSpPr>
        <p:spPr>
          <a:xfrm>
            <a:off x="858982" y="798731"/>
            <a:ext cx="8181108" cy="1"/>
          </a:xfrm>
          <a:prstGeom prst="line">
            <a:avLst/>
          </a:prstGeom>
          <a:noFill/>
          <a:ln w="12700" cap="rnd" cmpd="sng">
            <a:solidFill>
              <a:srgbClr val="2E83C3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2688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"/>
          <p:cNvSpPr>
            <a:spLocks/>
          </p:cNvSpPr>
          <p:nvPr/>
        </p:nvSpPr>
        <p:spPr>
          <a:xfrm flipH="1">
            <a:off x="568036" y="1314295"/>
            <a:ext cx="8839199" cy="74789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management systems are designed to streamline and simplify the process of managing insurance policies, claims, and customer information.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widely used by insurance companies, brokers, and agencies to improve operational efficiency, reduce costs, and enhance customer service.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insurance management system in place, organizations can easily track policies, process claims, and access customer data in real-time.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>
            <a:off x="3269673" y="360218"/>
            <a:ext cx="3106941" cy="7078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1.Introduction</a:t>
            </a:r>
            <a:endParaRPr lang="zh-CN" altLang="en-US" sz="40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1" name="直线"/>
          <p:cNvSpPr>
            <a:spLocks/>
          </p:cNvSpPr>
          <p:nvPr/>
        </p:nvSpPr>
        <p:spPr>
          <a:xfrm flipV="1">
            <a:off x="568037" y="1055553"/>
            <a:ext cx="8303027" cy="12551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FBE6D-A47B-75B9-02E3-62E4B82A5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4" y="1634751"/>
            <a:ext cx="2415125" cy="183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E4689-8686-A202-63B3-62DB1376D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197" y="1634751"/>
            <a:ext cx="2669494" cy="1839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CE3560-7CF3-52AF-088C-E19E15C72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92" y="1634750"/>
            <a:ext cx="2763343" cy="18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2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"/>
          <p:cNvSpPr>
            <a:spLocks/>
          </p:cNvSpPr>
          <p:nvPr/>
        </p:nvSpPr>
        <p:spPr>
          <a:xfrm flipH="1">
            <a:off x="2992581" y="318654"/>
            <a:ext cx="4544290" cy="4616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2.Objectives of the project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3" name="矩形"/>
          <p:cNvSpPr>
            <a:spLocks/>
          </p:cNvSpPr>
          <p:nvPr/>
        </p:nvSpPr>
        <p:spPr>
          <a:xfrm>
            <a:off x="471054" y="1588347"/>
            <a:ext cx="9324109" cy="47089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service: An insurance management system can help improve customer service by enabling insurers to respond quickly to customer inquiries, provide personalized service, and offer self-service options for policyholders.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efficiency: By automating processes and reducing manual data entry, an insurance management system can help insurers save time and increase operational efficiency.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errors: An insurance management system can reduce the risk of errors by providing a centralized repository for data, reducing the need for manual data entry, and automating tasks.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data: An insurance management system can provide valuable insights by analyzing data and generating reports on policy performance, claim trends, and customer behavior.</a:t>
            </a:r>
          </a:p>
        </p:txBody>
      </p:sp>
      <p:sp>
        <p:nvSpPr>
          <p:cNvPr id="64" name="直线"/>
          <p:cNvSpPr>
            <a:spLocks/>
          </p:cNvSpPr>
          <p:nvPr/>
        </p:nvSpPr>
        <p:spPr>
          <a:xfrm>
            <a:off x="1870364" y="1413164"/>
            <a:ext cx="0" cy="0"/>
          </a:xfrm>
          <a:prstGeom prst="line">
            <a:avLst/>
          </a:prstGeom>
          <a:noFill/>
          <a:ln w="12700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65" name="直线"/>
          <p:cNvSpPr>
            <a:spLocks/>
          </p:cNvSpPr>
          <p:nvPr/>
        </p:nvSpPr>
        <p:spPr>
          <a:xfrm>
            <a:off x="471054" y="886690"/>
            <a:ext cx="8631382" cy="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3423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"/>
          <p:cNvSpPr>
            <a:spLocks/>
          </p:cNvSpPr>
          <p:nvPr/>
        </p:nvSpPr>
        <p:spPr>
          <a:xfrm>
            <a:off x="2964873" y="249382"/>
            <a:ext cx="4003964" cy="5232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3.Scope of our project</a:t>
            </a: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>
            <a:off x="419100" y="1219201"/>
            <a:ext cx="9095509" cy="221599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attractive interface for the user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handy website for the user.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design that is user-friendly and allows users to easily and accurately communicate using the language of their choice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7000"/>
            </a:pPr>
            <a:endParaRPr lang="en-US" altLang="zh-CN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68" name="直线"/>
          <p:cNvSpPr>
            <a:spLocks/>
          </p:cNvSpPr>
          <p:nvPr/>
        </p:nvSpPr>
        <p:spPr>
          <a:xfrm>
            <a:off x="678873" y="772603"/>
            <a:ext cx="8264235" cy="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2008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"/>
          <p:cNvSpPr>
            <a:spLocks/>
          </p:cNvSpPr>
          <p:nvPr/>
        </p:nvSpPr>
        <p:spPr>
          <a:xfrm>
            <a:off x="2632363" y="134470"/>
            <a:ext cx="4779819" cy="584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4.Features/Functionality 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0" name="直线"/>
          <p:cNvSpPr>
            <a:spLocks/>
          </p:cNvSpPr>
          <p:nvPr/>
        </p:nvSpPr>
        <p:spPr>
          <a:xfrm flipV="1">
            <a:off x="540327" y="872835"/>
            <a:ext cx="8589818" cy="13854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sp>
        <p:nvSpPr>
          <p:cNvPr id="71" name="矩形"/>
          <p:cNvSpPr>
            <a:spLocks/>
          </p:cNvSpPr>
          <p:nvPr/>
        </p:nvSpPr>
        <p:spPr>
          <a:xfrm>
            <a:off x="307074" y="1022352"/>
            <a:ext cx="9056324" cy="378565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management: The system should allow insurers to manage customer details such as personal information, contact details, and policy history.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analytics: The system should provide detailed reports and analytics to help insurers make informed decisions and optimize their operations.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The system should have robust security measures to protect sensitive data and prevent unauthorized access.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and accessibility: The system should have an intuitive user interface that is easy to use, and should be accessible from multiple devices and platforms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Bell MT" pitchFamily="18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0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"/>
          <p:cNvSpPr>
            <a:spLocks/>
          </p:cNvSpPr>
          <p:nvPr/>
        </p:nvSpPr>
        <p:spPr>
          <a:xfrm>
            <a:off x="3302758" y="245660"/>
            <a:ext cx="3575712" cy="5232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5. Project outcomes</a:t>
            </a: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3" name="直线"/>
          <p:cNvSpPr>
            <a:spLocks/>
          </p:cNvSpPr>
          <p:nvPr/>
        </p:nvSpPr>
        <p:spPr>
          <a:xfrm>
            <a:off x="736978" y="768880"/>
            <a:ext cx="8024884" cy="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91665-D7CF-C3CA-40ED-C54E3AD18EF9}"/>
              </a:ext>
            </a:extLst>
          </p:cNvPr>
          <p:cNvSpPr txBox="1"/>
          <p:nvPr/>
        </p:nvSpPr>
        <p:spPr>
          <a:xfrm>
            <a:off x="736978" y="995084"/>
            <a:ext cx="77974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service: An insurance management system can provide insurers with a centralized view of their customers, enabling them to respond quickly to customer inquiries and improve overall customer satisfaction.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sales: An insurance management system can enable insurers to manage their agents and sales activities more effectively, resulting in increased sales and revenue.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an insurance management system can help insurance companies streamline their operations, improve their customer service, and optimize their bottom line.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5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/>
          </p:cNvSpPr>
          <p:nvPr/>
        </p:nvSpPr>
        <p:spPr>
          <a:xfrm flipH="1">
            <a:off x="3467789" y="295240"/>
            <a:ext cx="4412186" cy="584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6. Technology Stack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>
            <a:off x="1283622" y="1884219"/>
            <a:ext cx="10160233" cy="13234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numCol="4" anchor="t" anchorCtr="0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CN" sz="200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zh-CN" sz="20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zh-CN" sz="2000" dirty="0"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zh-CN" sz="2000" dirty="0"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CN" sz="2000" dirty="0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Django                 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zh-CN" sz="2000" dirty="0"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zh-CN" sz="2000" dirty="0"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CN" sz="2000" dirty="0"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PyCharm IDE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zh-CN" sz="2000" dirty="0"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zh-CN" sz="20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7" name="直线"/>
          <p:cNvSpPr>
            <a:spLocks/>
          </p:cNvSpPr>
          <p:nvPr/>
        </p:nvSpPr>
        <p:spPr>
          <a:xfrm flipV="1">
            <a:off x="697229" y="1108646"/>
            <a:ext cx="8501840" cy="1097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12022-5597-C7FA-0F2D-E06B0FBF6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49" y="2421618"/>
            <a:ext cx="3437115" cy="122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6C841-4099-5496-BDF9-3E5529AC7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09" y="2339252"/>
            <a:ext cx="1765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>
            <a:spLocks/>
          </p:cNvSpPr>
          <p:nvPr/>
        </p:nvSpPr>
        <p:spPr>
          <a:xfrm flipH="1">
            <a:off x="3440082" y="193962"/>
            <a:ext cx="4110644" cy="7078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新魏" charset="0"/>
                <a:cs typeface="Times New Roman" panose="02020603050405020304" pitchFamily="18" charset="0"/>
              </a:rPr>
              <a:t>7. Conclusion</a:t>
            </a:r>
            <a:endParaRPr lang="zh-CN" altLang="en-US" sz="40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华文新魏" charset="0"/>
              <a:cs typeface="Times New Roman" panose="02020603050405020304" pitchFamily="18" charset="0"/>
            </a:endParaRPr>
          </a:p>
        </p:txBody>
      </p:sp>
      <p:sp>
        <p:nvSpPr>
          <p:cNvPr id="79" name="直线"/>
          <p:cNvSpPr>
            <a:spLocks/>
          </p:cNvSpPr>
          <p:nvPr/>
        </p:nvSpPr>
        <p:spPr>
          <a:xfrm>
            <a:off x="789709" y="901849"/>
            <a:ext cx="8271164" cy="0"/>
          </a:xfrm>
          <a:prstGeom prst="line">
            <a:avLst/>
          </a:prstGeom>
          <a:noFill/>
          <a:ln w="19050" cap="rnd" cmpd="sng">
            <a:solidFill>
              <a:srgbClr val="2E83C3"/>
            </a:solidFill>
            <a:prstDash val="solid"/>
            <a:rou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5050C-B28B-4A18-9493-00475392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38" y="1219198"/>
            <a:ext cx="8271164" cy="28909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Computerized Insurance Management System has been developed and the system was tested with sample data.</a:t>
            </a:r>
            <a:b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12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507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Bell MT</vt:lpstr>
      <vt:lpstr>Droid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Computerized Insurance Management System has been developed and the system was tested with sample data.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Shivani A</dc:creator>
  <cp:lastModifiedBy>FS19IF044 .</cp:lastModifiedBy>
  <cp:revision>50</cp:revision>
  <dcterms:created xsi:type="dcterms:W3CDTF">2022-08-28T07:26:34Z</dcterms:created>
  <dcterms:modified xsi:type="dcterms:W3CDTF">2023-03-22T16:37:37Z</dcterms:modified>
</cp:coreProperties>
</file>