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9" r:id="rId2"/>
    <p:sldId id="410" r:id="rId3"/>
    <p:sldId id="412" r:id="rId4"/>
    <p:sldId id="413" r:id="rId5"/>
    <p:sldId id="414" r:id="rId6"/>
    <p:sldId id="418" r:id="rId7"/>
    <p:sldId id="415" r:id="rId8"/>
    <p:sldId id="416" r:id="rId9"/>
    <p:sldId id="417" r:id="rId10"/>
    <p:sldId id="4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userId="02cee147ff526730" providerId="LiveId" clId="{38C398BF-FC51-4D9D-B860-31B02FEFF196}"/>
    <pc:docChg chg="custSel addSld modSld sldOrd">
      <pc:chgData name="Harsh" userId="02cee147ff526730" providerId="LiveId" clId="{38C398BF-FC51-4D9D-B860-31B02FEFF196}" dt="2022-08-12T14:52:48.833" v="1000" actId="20577"/>
      <pc:docMkLst>
        <pc:docMk/>
      </pc:docMkLst>
      <pc:sldChg chg="modSp mod">
        <pc:chgData name="Harsh" userId="02cee147ff526730" providerId="LiveId" clId="{38C398BF-FC51-4D9D-B860-31B02FEFF196}" dt="2022-08-12T14:52:48.833" v="1000" actId="20577"/>
        <pc:sldMkLst>
          <pc:docMk/>
          <pc:sldMk cId="98119796" sldId="409"/>
        </pc:sldMkLst>
        <pc:spChg chg="mod">
          <ac:chgData name="Harsh" userId="02cee147ff526730" providerId="LiveId" clId="{38C398BF-FC51-4D9D-B860-31B02FEFF196}" dt="2022-08-12T14:52:48.833" v="1000" actId="20577"/>
          <ac:spMkLst>
            <pc:docMk/>
            <pc:sldMk cId="98119796" sldId="409"/>
            <ac:spMk id="6" creationId="{2FC655C4-E238-40E5-BED7-8D673B53C6F6}"/>
          </ac:spMkLst>
        </pc:spChg>
      </pc:sldChg>
      <pc:sldChg chg="addSp modSp mod">
        <pc:chgData name="Harsh" userId="02cee147ff526730" providerId="LiveId" clId="{38C398BF-FC51-4D9D-B860-31B02FEFF196}" dt="2022-05-29T08:29:39.935" v="62" actId="20577"/>
        <pc:sldMkLst>
          <pc:docMk/>
          <pc:sldMk cId="1893348303" sldId="412"/>
        </pc:sldMkLst>
        <pc:spChg chg="add mod">
          <ac:chgData name="Harsh" userId="02cee147ff526730" providerId="LiveId" clId="{38C398BF-FC51-4D9D-B860-31B02FEFF196}" dt="2022-05-29T08:29:33.995" v="59" actId="1076"/>
          <ac:spMkLst>
            <pc:docMk/>
            <pc:sldMk cId="1893348303" sldId="412"/>
            <ac:spMk id="5" creationId="{2064FA1F-C6A5-0A27-86FB-DAEB05797CFC}"/>
          </ac:spMkLst>
        </pc:spChg>
        <pc:spChg chg="add mod">
          <ac:chgData name="Harsh" userId="02cee147ff526730" providerId="LiveId" clId="{38C398BF-FC51-4D9D-B860-31B02FEFF196}" dt="2022-05-29T08:29:39.935" v="62" actId="20577"/>
          <ac:spMkLst>
            <pc:docMk/>
            <pc:sldMk cId="1893348303" sldId="412"/>
            <ac:spMk id="6" creationId="{0E84BA4E-2938-E97D-0FEB-70644EC9457E}"/>
          </ac:spMkLst>
        </pc:spChg>
        <pc:picChg chg="mod">
          <ac:chgData name="Harsh" userId="02cee147ff526730" providerId="LiveId" clId="{38C398BF-FC51-4D9D-B860-31B02FEFF196}" dt="2022-05-29T08:29:29.027" v="58" actId="1076"/>
          <ac:picMkLst>
            <pc:docMk/>
            <pc:sldMk cId="1893348303" sldId="412"/>
            <ac:picMk id="3074" creationId="{286B8755-12B7-8966-962B-CC6933665C26}"/>
          </ac:picMkLst>
        </pc:picChg>
      </pc:sldChg>
      <pc:sldChg chg="addSp modSp mod">
        <pc:chgData name="Harsh" userId="02cee147ff526730" providerId="LiveId" clId="{38C398BF-FC51-4D9D-B860-31B02FEFF196}" dt="2022-05-29T08:30:18.088" v="110" actId="20577"/>
        <pc:sldMkLst>
          <pc:docMk/>
          <pc:sldMk cId="82496434" sldId="413"/>
        </pc:sldMkLst>
        <pc:spChg chg="add mod">
          <ac:chgData name="Harsh" userId="02cee147ff526730" providerId="LiveId" clId="{38C398BF-FC51-4D9D-B860-31B02FEFF196}" dt="2022-05-29T08:30:18.088" v="110" actId="20577"/>
          <ac:spMkLst>
            <pc:docMk/>
            <pc:sldMk cId="82496434" sldId="413"/>
            <ac:spMk id="7" creationId="{CECDB2B1-613D-64AE-22CA-D5561DB8A375}"/>
          </ac:spMkLst>
        </pc:spChg>
        <pc:picChg chg="mod">
          <ac:chgData name="Harsh" userId="02cee147ff526730" providerId="LiveId" clId="{38C398BF-FC51-4D9D-B860-31B02FEFF196}" dt="2022-05-29T08:29:49.858" v="63" actId="1076"/>
          <ac:picMkLst>
            <pc:docMk/>
            <pc:sldMk cId="82496434" sldId="413"/>
            <ac:picMk id="4102" creationId="{3C120E11-E0EA-CCFE-9A94-C0764B19D7F1}"/>
          </ac:picMkLst>
        </pc:picChg>
      </pc:sldChg>
      <pc:sldChg chg="addSp modSp mod">
        <pc:chgData name="Harsh" userId="02cee147ff526730" providerId="LiveId" clId="{38C398BF-FC51-4D9D-B860-31B02FEFF196}" dt="2022-05-29T08:31:02.727" v="140" actId="20577"/>
        <pc:sldMkLst>
          <pc:docMk/>
          <pc:sldMk cId="743360896" sldId="414"/>
        </pc:sldMkLst>
        <pc:spChg chg="add mod">
          <ac:chgData name="Harsh" userId="02cee147ff526730" providerId="LiveId" clId="{38C398BF-FC51-4D9D-B860-31B02FEFF196}" dt="2022-05-29T08:31:02.727" v="140" actId="20577"/>
          <ac:spMkLst>
            <pc:docMk/>
            <pc:sldMk cId="743360896" sldId="414"/>
            <ac:spMk id="6" creationId="{EE97DBCC-0A40-C0B1-8091-18DCA9B76A8B}"/>
          </ac:spMkLst>
        </pc:spChg>
        <pc:picChg chg="mod">
          <ac:chgData name="Harsh" userId="02cee147ff526730" providerId="LiveId" clId="{38C398BF-FC51-4D9D-B860-31B02FEFF196}" dt="2022-05-29T08:30:27.357" v="111" actId="1076"/>
          <ac:picMkLst>
            <pc:docMk/>
            <pc:sldMk cId="743360896" sldId="414"/>
            <ac:picMk id="5122" creationId="{96D874F1-9526-D643-9623-5945373E8A73}"/>
          </ac:picMkLst>
        </pc:picChg>
      </pc:sldChg>
      <pc:sldChg chg="addSp modSp mod">
        <pc:chgData name="Harsh" userId="02cee147ff526730" providerId="LiveId" clId="{38C398BF-FC51-4D9D-B860-31B02FEFF196}" dt="2022-05-29T09:06:00.327" v="998" actId="14100"/>
        <pc:sldMkLst>
          <pc:docMk/>
          <pc:sldMk cId="3186236548" sldId="415"/>
        </pc:sldMkLst>
        <pc:spChg chg="add mod">
          <ac:chgData name="Harsh" userId="02cee147ff526730" providerId="LiveId" clId="{38C398BF-FC51-4D9D-B860-31B02FEFF196}" dt="2022-05-29T08:33:00.008" v="206" actId="20577"/>
          <ac:spMkLst>
            <pc:docMk/>
            <pc:sldMk cId="3186236548" sldId="415"/>
            <ac:spMk id="6" creationId="{9EB54CA5-3395-7369-8830-19F7962820D6}"/>
          </ac:spMkLst>
        </pc:spChg>
        <pc:picChg chg="mod">
          <ac:chgData name="Harsh" userId="02cee147ff526730" providerId="LiveId" clId="{38C398BF-FC51-4D9D-B860-31B02FEFF196}" dt="2022-05-29T09:06:00.327" v="998" actId="14100"/>
          <ac:picMkLst>
            <pc:docMk/>
            <pc:sldMk cId="3186236548" sldId="415"/>
            <ac:picMk id="6146" creationId="{D7B4BC01-EA22-D629-6534-ED7CC85AF4B8}"/>
          </ac:picMkLst>
        </pc:picChg>
      </pc:sldChg>
      <pc:sldChg chg="addSp modSp mod">
        <pc:chgData name="Harsh" userId="02cee147ff526730" providerId="LiveId" clId="{38C398BF-FC51-4D9D-B860-31B02FEFF196}" dt="2022-05-29T08:35:29.426" v="274" actId="1076"/>
        <pc:sldMkLst>
          <pc:docMk/>
          <pc:sldMk cId="2554998479" sldId="416"/>
        </pc:sldMkLst>
        <pc:spChg chg="add mod">
          <ac:chgData name="Harsh" userId="02cee147ff526730" providerId="LiveId" clId="{38C398BF-FC51-4D9D-B860-31B02FEFF196}" dt="2022-05-29T08:35:29.426" v="274" actId="1076"/>
          <ac:spMkLst>
            <pc:docMk/>
            <pc:sldMk cId="2554998479" sldId="416"/>
            <ac:spMk id="6" creationId="{3899324C-188C-10E8-9AD0-9FD73A014235}"/>
          </ac:spMkLst>
        </pc:spChg>
        <pc:picChg chg="mod">
          <ac:chgData name="Harsh" userId="02cee147ff526730" providerId="LiveId" clId="{38C398BF-FC51-4D9D-B860-31B02FEFF196}" dt="2022-05-29T08:32:51.335" v="195" actId="1076"/>
          <ac:picMkLst>
            <pc:docMk/>
            <pc:sldMk cId="2554998479" sldId="416"/>
            <ac:picMk id="7172" creationId="{89B599F4-DD75-CB22-0DD8-4C7477225843}"/>
          </ac:picMkLst>
        </pc:picChg>
      </pc:sldChg>
      <pc:sldChg chg="addSp modSp mod">
        <pc:chgData name="Harsh" userId="02cee147ff526730" providerId="LiveId" clId="{38C398BF-FC51-4D9D-B860-31B02FEFF196}" dt="2022-05-29T08:36:16.505" v="322" actId="20577"/>
        <pc:sldMkLst>
          <pc:docMk/>
          <pc:sldMk cId="4179570917" sldId="417"/>
        </pc:sldMkLst>
        <pc:spChg chg="mod">
          <ac:chgData name="Harsh" userId="02cee147ff526730" providerId="LiveId" clId="{38C398BF-FC51-4D9D-B860-31B02FEFF196}" dt="2022-05-29T08:34:51.084" v="265" actId="20577"/>
          <ac:spMkLst>
            <pc:docMk/>
            <pc:sldMk cId="4179570917" sldId="417"/>
            <ac:spMk id="8" creationId="{B55CA2A3-7968-0402-FC62-F06B36636069}"/>
          </ac:spMkLst>
        </pc:spChg>
        <pc:spChg chg="mod">
          <ac:chgData name="Harsh" userId="02cee147ff526730" providerId="LiveId" clId="{38C398BF-FC51-4D9D-B860-31B02FEFF196}" dt="2022-05-29T08:34:15.512" v="257" actId="20577"/>
          <ac:spMkLst>
            <pc:docMk/>
            <pc:sldMk cId="4179570917" sldId="417"/>
            <ac:spMk id="9" creationId="{5D317200-7171-FEC3-73B8-42B18C9DBAFF}"/>
          </ac:spMkLst>
        </pc:spChg>
        <pc:spChg chg="add mod">
          <ac:chgData name="Harsh" userId="02cee147ff526730" providerId="LiveId" clId="{38C398BF-FC51-4D9D-B860-31B02FEFF196}" dt="2022-05-29T08:36:16.505" v="322" actId="20577"/>
          <ac:spMkLst>
            <pc:docMk/>
            <pc:sldMk cId="4179570917" sldId="417"/>
            <ac:spMk id="10" creationId="{AEA093EF-81E2-5968-CA49-1F38607A0BE8}"/>
          </ac:spMkLst>
        </pc:spChg>
        <pc:picChg chg="mod">
          <ac:chgData name="Harsh" userId="02cee147ff526730" providerId="LiveId" clId="{38C398BF-FC51-4D9D-B860-31B02FEFF196}" dt="2022-05-29T08:34:44.974" v="264" actId="1076"/>
          <ac:picMkLst>
            <pc:docMk/>
            <pc:sldMk cId="4179570917" sldId="417"/>
            <ac:picMk id="4" creationId="{44293DB1-017A-9FD3-1941-7B7C0143DEA2}"/>
          </ac:picMkLst>
        </pc:picChg>
        <pc:picChg chg="mod">
          <ac:chgData name="Harsh" userId="02cee147ff526730" providerId="LiveId" clId="{38C398BF-FC51-4D9D-B860-31B02FEFF196}" dt="2022-05-29T08:33:49.959" v="255" actId="1076"/>
          <ac:picMkLst>
            <pc:docMk/>
            <pc:sldMk cId="4179570917" sldId="417"/>
            <ac:picMk id="6" creationId="{338BEB6A-6AA4-9F90-4531-5423889CEA5C}"/>
          </ac:picMkLst>
        </pc:picChg>
        <pc:picChg chg="mod">
          <ac:chgData name="Harsh" userId="02cee147ff526730" providerId="LiveId" clId="{38C398BF-FC51-4D9D-B860-31B02FEFF196}" dt="2022-05-29T08:34:42.005" v="263" actId="1076"/>
          <ac:picMkLst>
            <pc:docMk/>
            <pc:sldMk cId="4179570917" sldId="417"/>
            <ac:picMk id="8194" creationId="{F917A93E-11A6-9E7A-260A-5DE6716D0274}"/>
          </ac:picMkLst>
        </pc:picChg>
        <pc:picChg chg="mod">
          <ac:chgData name="Harsh" userId="02cee147ff526730" providerId="LiveId" clId="{38C398BF-FC51-4D9D-B860-31B02FEFF196}" dt="2022-05-29T08:33:47.172" v="254" actId="1076"/>
          <ac:picMkLst>
            <pc:docMk/>
            <pc:sldMk cId="4179570917" sldId="417"/>
            <ac:picMk id="8198" creationId="{18FBC88C-C818-5372-A0B1-3B172DFF551F}"/>
          </ac:picMkLst>
        </pc:picChg>
      </pc:sldChg>
      <pc:sldChg chg="addSp delSp modSp add mod ord">
        <pc:chgData name="Harsh" userId="02cee147ff526730" providerId="LiveId" clId="{38C398BF-FC51-4D9D-B860-31B02FEFF196}" dt="2022-05-29T08:44:37.771" v="421" actId="1076"/>
        <pc:sldMkLst>
          <pc:docMk/>
          <pc:sldMk cId="1754342268" sldId="418"/>
        </pc:sldMkLst>
        <pc:spChg chg="mod">
          <ac:chgData name="Harsh" userId="02cee147ff526730" providerId="LiveId" clId="{38C398BF-FC51-4D9D-B860-31B02FEFF196}" dt="2022-05-29T08:42:38.359" v="357" actId="20577"/>
          <ac:spMkLst>
            <pc:docMk/>
            <pc:sldMk cId="1754342268" sldId="418"/>
            <ac:spMk id="6" creationId="{9EB54CA5-3395-7369-8830-19F7962820D6}"/>
          </ac:spMkLst>
        </pc:spChg>
        <pc:spChg chg="mod">
          <ac:chgData name="Harsh" userId="02cee147ff526730" providerId="LiveId" clId="{38C398BF-FC51-4D9D-B860-31B02FEFF196}" dt="2022-05-29T08:44:24.425" v="420" actId="20577"/>
          <ac:spMkLst>
            <pc:docMk/>
            <pc:sldMk cId="1754342268" sldId="418"/>
            <ac:spMk id="8" creationId="{B55CA2A3-7968-0402-FC62-F06B36636069}"/>
          </ac:spMkLst>
        </pc:spChg>
        <pc:picChg chg="add mod modCrop">
          <ac:chgData name="Harsh" userId="02cee147ff526730" providerId="LiveId" clId="{38C398BF-FC51-4D9D-B860-31B02FEFF196}" dt="2022-05-29T08:44:37.771" v="421" actId="1076"/>
          <ac:picMkLst>
            <pc:docMk/>
            <pc:sldMk cId="1754342268" sldId="418"/>
            <ac:picMk id="3" creationId="{3AD37004-1BCB-A1E4-EC25-1573D1CFDDD9}"/>
          </ac:picMkLst>
        </pc:picChg>
        <pc:picChg chg="del">
          <ac:chgData name="Harsh" userId="02cee147ff526730" providerId="LiveId" clId="{38C398BF-FC51-4D9D-B860-31B02FEFF196}" dt="2022-05-29T08:42:41.595" v="358" actId="478"/>
          <ac:picMkLst>
            <pc:docMk/>
            <pc:sldMk cId="1754342268" sldId="418"/>
            <ac:picMk id="4" creationId="{1A8D3F44-9E4E-E93E-EBBD-C3C0392E540A}"/>
          </ac:picMkLst>
        </pc:picChg>
        <pc:picChg chg="add mod">
          <ac:chgData name="Harsh" userId="02cee147ff526730" providerId="LiveId" clId="{38C398BF-FC51-4D9D-B860-31B02FEFF196}" dt="2022-05-29T08:42:22.732" v="349" actId="1076"/>
          <ac:picMkLst>
            <pc:docMk/>
            <pc:sldMk cId="1754342268" sldId="418"/>
            <ac:picMk id="1026" creationId="{C91C9223-A598-3ADF-1883-941E211C2756}"/>
          </ac:picMkLst>
        </pc:picChg>
        <pc:picChg chg="del">
          <ac:chgData name="Harsh" userId="02cee147ff526730" providerId="LiveId" clId="{38C398BF-FC51-4D9D-B860-31B02FEFF196}" dt="2022-05-29T08:41:51.708" v="326" actId="478"/>
          <ac:picMkLst>
            <pc:docMk/>
            <pc:sldMk cId="1754342268" sldId="418"/>
            <ac:picMk id="6146" creationId="{D7B4BC01-EA22-D629-6534-ED7CC85AF4B8}"/>
          </ac:picMkLst>
        </pc:picChg>
      </pc:sldChg>
      <pc:sldChg chg="addSp delSp modSp new mod">
        <pc:chgData name="Harsh" userId="02cee147ff526730" providerId="LiveId" clId="{38C398BF-FC51-4D9D-B860-31B02FEFF196}" dt="2022-05-29T08:55:08.740" v="997" actId="20577"/>
        <pc:sldMkLst>
          <pc:docMk/>
          <pc:sldMk cId="4243478203" sldId="419"/>
        </pc:sldMkLst>
        <pc:spChg chg="add mod">
          <ac:chgData name="Harsh" userId="02cee147ff526730" providerId="LiveId" clId="{38C398BF-FC51-4D9D-B860-31B02FEFF196}" dt="2022-05-29T08:46:43.678" v="437" actId="20577"/>
          <ac:spMkLst>
            <pc:docMk/>
            <pc:sldMk cId="4243478203" sldId="419"/>
            <ac:spMk id="4" creationId="{9B9802E2-1010-9A3D-FFF7-0547EAA0FF73}"/>
          </ac:spMkLst>
        </pc:spChg>
        <pc:spChg chg="add del mod">
          <ac:chgData name="Harsh" userId="02cee147ff526730" providerId="LiveId" clId="{38C398BF-FC51-4D9D-B860-31B02FEFF196}" dt="2022-05-29T08:46:58.356" v="440" actId="478"/>
          <ac:spMkLst>
            <pc:docMk/>
            <pc:sldMk cId="4243478203" sldId="419"/>
            <ac:spMk id="5" creationId="{82EA711D-D762-0A5C-12F8-5857E1487678}"/>
          </ac:spMkLst>
        </pc:spChg>
        <pc:spChg chg="add mod">
          <ac:chgData name="Harsh" userId="02cee147ff526730" providerId="LiveId" clId="{38C398BF-FC51-4D9D-B860-31B02FEFF196}" dt="2022-05-29T08:47:16.407" v="446" actId="20577"/>
          <ac:spMkLst>
            <pc:docMk/>
            <pc:sldMk cId="4243478203" sldId="419"/>
            <ac:spMk id="6" creationId="{58221702-9DF4-1DEC-458D-8993E87EEA99}"/>
          </ac:spMkLst>
        </pc:spChg>
        <pc:spChg chg="add mod">
          <ac:chgData name="Harsh" userId="02cee147ff526730" providerId="LiveId" clId="{38C398BF-FC51-4D9D-B860-31B02FEFF196}" dt="2022-05-29T08:55:08.740" v="997" actId="20577"/>
          <ac:spMkLst>
            <pc:docMk/>
            <pc:sldMk cId="4243478203" sldId="419"/>
            <ac:spMk id="7" creationId="{B9C9B5C1-34B1-E7C9-252B-9105AD79C62C}"/>
          </ac:spMkLst>
        </pc:spChg>
        <pc:picChg chg="add del">
          <ac:chgData name="Harsh" userId="02cee147ff526730" providerId="LiveId" clId="{38C398BF-FC51-4D9D-B860-31B02FEFF196}" dt="2022-05-29T08:46:28.051" v="424" actId="478"/>
          <ac:picMkLst>
            <pc:docMk/>
            <pc:sldMk cId="4243478203" sldId="419"/>
            <ac:picMk id="3" creationId="{1874713B-4036-B30A-4411-F75B301C29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6093-6D77-AE7F-A4EC-C2C72B360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828FA-D818-61E4-73B8-4D1BBBF3B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1D978C-F4B0-5F19-CA27-61DAB0561AA5}"/>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777422CA-5D5A-753C-C6E3-0F44435CA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BBDDB-D632-19DA-C428-ECA83EA1C65D}"/>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116551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86CE-852F-0C2E-51BA-ED82E8232E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A168B-CF4A-7641-73D2-2F26AF2EF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967DA-3917-04D9-D8C7-0498F0012DD7}"/>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574AFDBA-D48E-717A-64A2-EEEAFE907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1B3A1-1742-E4CC-6BBC-7B989B13DA00}"/>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360782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93CB0-DCC2-8A8F-C77C-868C7C8815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E6A19-E952-FBFF-7E74-3C41A73E4F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15313-7DC7-5B5A-1266-D19D2AF5C2A7}"/>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12BC0D4E-C06E-3836-253F-1B5B43856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4EFE21-C61F-A1F9-884F-8874F823C284}"/>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287746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BA1B-FFB2-0E01-30BD-EA26A4483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FE8366-B500-A2AF-B1A9-612F396E9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FBCD4-C0DB-293D-3288-ED65E5530559}"/>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414A3F54-686A-8F4D-C060-2022254B7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4ACA7-D94D-3131-7C71-DCA65744FC08}"/>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261294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CDC2-C5FE-477F-246B-3E83766D4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6D6506-B372-618C-2285-AE82A4B71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E1D70-B33D-05D5-3289-81BAAA944B34}"/>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334094FA-A109-FFB5-9B67-A021DCD1D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D88ED-3706-B8AB-4207-293F6BBD17B6}"/>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39171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A43E-6512-9F4E-320C-27C31BFAD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C6724-D2FA-C401-E763-1D36D5246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59DC76-13CF-8C3D-AD5B-3ECFCBA64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5F808B-8682-A33B-4609-0211DDC8782B}"/>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6" name="Footer Placeholder 5">
            <a:extLst>
              <a:ext uri="{FF2B5EF4-FFF2-40B4-BE49-F238E27FC236}">
                <a16:creationId xmlns:a16="http://schemas.microsoft.com/office/drawing/2014/main" id="{9AE7DC67-56EC-BF8C-41FB-BB53BA04B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93C5FA-13A3-3833-F5FF-5E6F0390D4CD}"/>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107634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BC1D-8B3B-2DB4-E4AF-63310043BC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1FAE2-DAB3-9E33-0E46-1A9E12A1B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CED63-E33D-D890-9F46-CB3E9593F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BF66BA-767B-FDBD-61C7-0C6C28DAA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742DD-C8D7-5473-DB0E-7EEE79ED0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C73EEC-FFB7-0041-0648-C66F823B9FD1}"/>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8" name="Footer Placeholder 7">
            <a:extLst>
              <a:ext uri="{FF2B5EF4-FFF2-40B4-BE49-F238E27FC236}">
                <a16:creationId xmlns:a16="http://schemas.microsoft.com/office/drawing/2014/main" id="{8151042B-7051-70FE-285E-9545F8C8AA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1D7177-9186-7F54-AB49-663A614E57C2}"/>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385805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8E8C-4923-E3B5-AAD0-FA28BE8F9F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55B98-4171-E0AF-C387-D8AB88C48353}"/>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4" name="Footer Placeholder 3">
            <a:extLst>
              <a:ext uri="{FF2B5EF4-FFF2-40B4-BE49-F238E27FC236}">
                <a16:creationId xmlns:a16="http://schemas.microsoft.com/office/drawing/2014/main" id="{ED88F1DB-7E8A-B68C-8856-96A53648D5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1D779A-371C-3AD1-F02B-F734F4690713}"/>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228509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932A2-D0F1-4311-850A-702443754813}"/>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3" name="Footer Placeholder 2">
            <a:extLst>
              <a:ext uri="{FF2B5EF4-FFF2-40B4-BE49-F238E27FC236}">
                <a16:creationId xmlns:a16="http://schemas.microsoft.com/office/drawing/2014/main" id="{A6ACC7AF-D287-27D7-877F-D8937FEF38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AB7BF4-769B-071D-8D34-E0039FA2BBC1}"/>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37501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7E35-0BB0-258F-2C97-DDB80D9C2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CA10D5-7DF0-403A-CB88-D9D75B4C2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BC249B-89CA-7DC3-E52E-2AC39F1FE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CF202-12FF-85C9-5C80-3321507A174B}"/>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6" name="Footer Placeholder 5">
            <a:extLst>
              <a:ext uri="{FF2B5EF4-FFF2-40B4-BE49-F238E27FC236}">
                <a16:creationId xmlns:a16="http://schemas.microsoft.com/office/drawing/2014/main" id="{EE20799F-EE1E-27C0-45D3-0AD88E68D5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09370-B0E4-2EC3-9001-4E049679FCD2}"/>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7734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BA5D-A851-DA65-41E9-83F39BD94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B0BA68-140A-9EE5-82AB-BFCF92FB0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ADC32C-7AAF-A77D-7050-2548DDBB3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DBC00-D5DB-DA61-B376-A2AB3F253EDA}"/>
              </a:ext>
            </a:extLst>
          </p:cNvPr>
          <p:cNvSpPr>
            <a:spLocks noGrp="1"/>
          </p:cNvSpPr>
          <p:nvPr>
            <p:ph type="dt" sz="half" idx="10"/>
          </p:nvPr>
        </p:nvSpPr>
        <p:spPr/>
        <p:txBody>
          <a:bodyPr/>
          <a:lstStyle/>
          <a:p>
            <a:fld id="{FE5669F5-EED1-42F7-9A64-56E73F9CE1E4}" type="datetimeFigureOut">
              <a:rPr lang="en-IN" smtClean="0"/>
              <a:t>12-08-2022</a:t>
            </a:fld>
            <a:endParaRPr lang="en-IN"/>
          </a:p>
        </p:txBody>
      </p:sp>
      <p:sp>
        <p:nvSpPr>
          <p:cNvPr id="6" name="Footer Placeholder 5">
            <a:extLst>
              <a:ext uri="{FF2B5EF4-FFF2-40B4-BE49-F238E27FC236}">
                <a16:creationId xmlns:a16="http://schemas.microsoft.com/office/drawing/2014/main" id="{585ACB3A-33AE-06AF-E1BF-0C17EC951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6960C-9B9F-6ABB-21F6-DB3285A2BA36}"/>
              </a:ext>
            </a:extLst>
          </p:cNvPr>
          <p:cNvSpPr>
            <a:spLocks noGrp="1"/>
          </p:cNvSpPr>
          <p:nvPr>
            <p:ph type="sldNum" sz="quarter" idx="12"/>
          </p:nvPr>
        </p:nvSpPr>
        <p:spPr/>
        <p:txBody>
          <a:bodyPr/>
          <a:lstStyle/>
          <a:p>
            <a:fld id="{3E8C762A-ED87-49BA-9DB0-75E6B1DECD62}" type="slidenum">
              <a:rPr lang="en-IN" smtClean="0"/>
              <a:t>‹#›</a:t>
            </a:fld>
            <a:endParaRPr lang="en-IN"/>
          </a:p>
        </p:txBody>
      </p:sp>
    </p:spTree>
    <p:extLst>
      <p:ext uri="{BB962C8B-B14F-4D97-AF65-F5344CB8AC3E}">
        <p14:creationId xmlns:p14="http://schemas.microsoft.com/office/powerpoint/2010/main" val="128956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7527B-F062-2AE2-E29D-4C404FCB3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038AC7-3754-7B09-9EDA-E63AEF4CC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A6205-2014-4610-B1B2-7E565AE95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669F5-EED1-42F7-9A64-56E73F9CE1E4}" type="datetimeFigureOut">
              <a:rPr lang="en-IN" smtClean="0"/>
              <a:t>12-08-2022</a:t>
            </a:fld>
            <a:endParaRPr lang="en-IN"/>
          </a:p>
        </p:txBody>
      </p:sp>
      <p:sp>
        <p:nvSpPr>
          <p:cNvPr id="5" name="Footer Placeholder 4">
            <a:extLst>
              <a:ext uri="{FF2B5EF4-FFF2-40B4-BE49-F238E27FC236}">
                <a16:creationId xmlns:a16="http://schemas.microsoft.com/office/drawing/2014/main" id="{433F3923-C8DA-D27B-B22E-D6478B51B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4FDD77-D483-F3E7-57EA-505514CF4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C762A-ED87-49BA-9DB0-75E6B1DECD62}" type="slidenum">
              <a:rPr lang="en-IN" smtClean="0"/>
              <a:t>‹#›</a:t>
            </a:fld>
            <a:endParaRPr lang="en-IN"/>
          </a:p>
        </p:txBody>
      </p:sp>
    </p:spTree>
    <p:extLst>
      <p:ext uri="{BB962C8B-B14F-4D97-AF65-F5344CB8AC3E}">
        <p14:creationId xmlns:p14="http://schemas.microsoft.com/office/powerpoint/2010/main" val="361212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ED83B-C05A-489B-9EA0-2FF237CCCE35}"/>
              </a:ext>
            </a:extLst>
          </p:cNvPr>
          <p:cNvSpPr>
            <a:spLocks noGrp="1"/>
          </p:cNvSpPr>
          <p:nvPr>
            <p:ph type="sldNum" sz="quarter" idx="10"/>
          </p:nvPr>
        </p:nvSpPr>
        <p:spPr>
          <a:xfrm>
            <a:off x="749405" y="6235015"/>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CBA757F-F3D9-4634-8CE4-FAA639B56C99}" type="slidenum">
              <a:rPr kumimoji="0" lang="en-GB" sz="1000" b="1" i="0" u="none" strike="noStrike" kern="1200" cap="none" spc="0" normalizeH="0" baseline="0" noProof="0" smtClean="0">
                <a:ln>
                  <a:noFill/>
                </a:ln>
                <a:solidFill>
                  <a:srgbClr val="FFFFFF"/>
                </a:solidFill>
                <a:effectLst/>
                <a:uLnTx/>
                <a:uFillTx/>
                <a:latin typeface="Rawlin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000" b="1" i="0" u="none" strike="noStrike" kern="1200" cap="none" spc="0" normalizeH="0" baseline="0" noProof="0" dirty="0">
              <a:ln>
                <a:noFill/>
              </a:ln>
              <a:solidFill>
                <a:srgbClr val="FFFFFF"/>
              </a:solidFill>
              <a:effectLst/>
              <a:uLnTx/>
              <a:uFillTx/>
              <a:latin typeface="Rawline"/>
              <a:ea typeface="+mn-ea"/>
              <a:cs typeface="+mn-cs"/>
            </a:endParaRPr>
          </a:p>
        </p:txBody>
      </p:sp>
      <p:sp>
        <p:nvSpPr>
          <p:cNvPr id="6" name="Rectangle 5">
            <a:extLst>
              <a:ext uri="{FF2B5EF4-FFF2-40B4-BE49-F238E27FC236}">
                <a16:creationId xmlns:a16="http://schemas.microsoft.com/office/drawing/2014/main" id="{2FC655C4-E238-40E5-BED7-8D673B53C6F6}"/>
              </a:ext>
            </a:extLst>
          </p:cNvPr>
          <p:cNvSpPr/>
          <p:nvPr/>
        </p:nvSpPr>
        <p:spPr>
          <a:xfrm>
            <a:off x="5922960" y="0"/>
            <a:ext cx="5689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defRPr/>
            </a:pPr>
            <a:endParaRPr lang="en-US" sz="2000" dirty="0">
              <a:solidFill>
                <a:schemeClr val="accent3"/>
              </a:solidFill>
            </a:endParaRPr>
          </a:p>
          <a:p>
            <a:pPr marL="285750" indent="-285750">
              <a:buFont typeface="Arial" panose="020B0604020202020204" pitchFamily="34" charset="0"/>
              <a:buChar char="•"/>
              <a:defRPr/>
            </a:pPr>
            <a:endParaRPr lang="en-US" sz="2000" dirty="0">
              <a:solidFill>
                <a:schemeClr val="accent3"/>
              </a:solidFill>
            </a:endParaRPr>
          </a:p>
          <a:p>
            <a:pPr marL="285750" indent="-285750">
              <a:buFont typeface="Arial" panose="020B0604020202020204" pitchFamily="34" charset="0"/>
              <a:buChar char="•"/>
              <a:defRPr/>
            </a:pPr>
            <a:endParaRPr lang="en-US" sz="2000" dirty="0">
              <a:solidFill>
                <a:schemeClr val="accent3"/>
              </a:solidFill>
            </a:endParaRPr>
          </a:p>
          <a:p>
            <a:pPr marL="285750" indent="-285750">
              <a:spcBef>
                <a:spcPts val="900"/>
              </a:spcBef>
              <a:buClr>
                <a:schemeClr val="accent5"/>
              </a:buClr>
              <a:buFont typeface="Rawline" panose="00000500000000000000" pitchFamily="2" charset="0"/>
              <a:buChar char="›"/>
              <a:defRPr/>
            </a:pPr>
            <a:r>
              <a:rPr lang="en-US" sz="1600" dirty="0">
                <a:solidFill>
                  <a:srgbClr val="222222"/>
                </a:solidFill>
                <a:latin typeface="Verdana" panose="020B0604030504040204" pitchFamily="34" charset="0"/>
              </a:rPr>
              <a:t>Statistics of matches played in all season</a:t>
            </a:r>
          </a:p>
          <a:p>
            <a:pPr marL="285750" indent="-285750">
              <a:spcBef>
                <a:spcPts val="900"/>
              </a:spcBef>
              <a:buClr>
                <a:schemeClr val="accent5"/>
              </a:buClr>
              <a:buFont typeface="Rawline" panose="00000500000000000000" pitchFamily="2" charset="0"/>
              <a:buChar char="›"/>
              <a:defRPr/>
            </a:pPr>
            <a:r>
              <a:rPr lang="en-US" sz="1600" b="0" i="0" dirty="0">
                <a:solidFill>
                  <a:srgbClr val="222222"/>
                </a:solidFill>
                <a:effectLst/>
                <a:latin typeface="Verdana" panose="020B0604030504040204" pitchFamily="34" charset="0"/>
              </a:rPr>
              <a:t>number of matches played in each season by grouping the </a:t>
            </a:r>
            <a:r>
              <a:rPr lang="en-US" sz="1600" b="0" i="0" dirty="0" err="1">
                <a:solidFill>
                  <a:srgbClr val="222222"/>
                </a:solidFill>
                <a:effectLst/>
                <a:latin typeface="Verdana" panose="020B0604030504040204" pitchFamily="34" charset="0"/>
              </a:rPr>
              <a:t>match_id</a:t>
            </a:r>
            <a:r>
              <a:rPr lang="en-US" sz="1600" b="0" i="0" dirty="0">
                <a:solidFill>
                  <a:srgbClr val="222222"/>
                </a:solidFill>
                <a:effectLst/>
                <a:latin typeface="Verdana" panose="020B0604030504040204" pitchFamily="34" charset="0"/>
              </a:rPr>
              <a:t>, season column and counting out the data, and then calling the index out of it by dropping the first index layer that is the </a:t>
            </a:r>
            <a:r>
              <a:rPr lang="en-US" sz="1600" b="0" i="0" dirty="0" err="1">
                <a:solidFill>
                  <a:srgbClr val="222222"/>
                </a:solidFill>
                <a:effectLst/>
                <a:latin typeface="Verdana" panose="020B0604030504040204" pitchFamily="34" charset="0"/>
              </a:rPr>
              <a:t>match_id</a:t>
            </a:r>
            <a:r>
              <a:rPr lang="en-US" sz="1600" b="0" i="0" dirty="0">
                <a:solidFill>
                  <a:srgbClr val="222222"/>
                </a:solidFill>
                <a:effectLst/>
                <a:latin typeface="Verdana" panose="020B0604030504040204" pitchFamily="34" charset="0"/>
              </a:rPr>
              <a:t>.</a:t>
            </a:r>
          </a:p>
          <a:p>
            <a:pPr marL="285750" indent="-285750">
              <a:spcBef>
                <a:spcPts val="900"/>
              </a:spcBef>
              <a:buClr>
                <a:schemeClr val="accent5"/>
              </a:buClr>
              <a:buFont typeface="Rawline" panose="00000500000000000000" pitchFamily="2" charset="0"/>
              <a:buChar char="›"/>
              <a:defRPr/>
            </a:pPr>
            <a:r>
              <a:rPr lang="en-US" sz="1600" dirty="0">
                <a:solidFill>
                  <a:srgbClr val="222222"/>
                </a:solidFill>
                <a:latin typeface="Verdana" panose="020B0604030504040204" pitchFamily="34" charset="0"/>
              </a:rPr>
              <a:t>Most highest matches played in 2013 which is 76.</a:t>
            </a:r>
          </a:p>
          <a:p>
            <a:pPr marL="285750" indent="-285750">
              <a:spcBef>
                <a:spcPts val="900"/>
              </a:spcBef>
              <a:buClr>
                <a:schemeClr val="accent5"/>
              </a:buClr>
              <a:buFont typeface="Rawline" panose="00000500000000000000" pitchFamily="2" charset="0"/>
              <a:buChar char="›"/>
              <a:defRPr/>
            </a:pPr>
            <a:endParaRPr lang="en-US" sz="1600" b="0" i="0" dirty="0">
              <a:solidFill>
                <a:srgbClr val="222222"/>
              </a:solidFill>
              <a:effectLst/>
              <a:latin typeface="Verdana" panose="020B0604030504040204" pitchFamily="34" charset="0"/>
            </a:endParaRPr>
          </a:p>
          <a:p>
            <a:pPr marL="285750" indent="-285750">
              <a:spcBef>
                <a:spcPts val="900"/>
              </a:spcBef>
              <a:buClr>
                <a:schemeClr val="accent5"/>
              </a:buClr>
              <a:buFont typeface="Rawline" panose="00000500000000000000" pitchFamily="2" charset="0"/>
              <a:buChar char="›"/>
              <a:defRPr/>
            </a:pPr>
            <a:endParaRPr lang="en-US" sz="2000" b="1" dirty="0">
              <a:solidFill>
                <a:schemeClr val="tx1"/>
              </a:solidFill>
            </a:endParaRPr>
          </a:p>
        </p:txBody>
      </p:sp>
      <p:sp>
        <p:nvSpPr>
          <p:cNvPr id="11" name="Rectangle 10">
            <a:extLst>
              <a:ext uri="{FF2B5EF4-FFF2-40B4-BE49-F238E27FC236}">
                <a16:creationId xmlns:a16="http://schemas.microsoft.com/office/drawing/2014/main" id="{EA535811-5E0F-4D47-ADBC-B5A87CE7A760}"/>
              </a:ext>
            </a:extLst>
          </p:cNvPr>
          <p:cNvSpPr/>
          <p:nvPr/>
        </p:nvSpPr>
        <p:spPr>
          <a:xfrm>
            <a:off x="150691" y="5455437"/>
            <a:ext cx="3341914" cy="525400"/>
          </a:xfrm>
          <a:prstGeom prst="rect">
            <a:avLst/>
          </a:prstGeom>
        </p:spPr>
        <p:txBody>
          <a:bodyPr wrap="square" lIns="0" tIns="0" rIns="0" bIns="0">
            <a:spAutoFit/>
          </a:bodyPr>
          <a:lstStyle/>
          <a:p>
            <a:pPr lvl="0">
              <a:lnSpc>
                <a:spcPct val="150000"/>
              </a:lnSpc>
              <a:spcAft>
                <a:spcPts val="0"/>
              </a:spcAft>
            </a:pPr>
            <a:br>
              <a:rPr lang="en-GB" sz="1200" b="1" dirty="0">
                <a:latin typeface="+mj-lt"/>
                <a:ea typeface="Calibri" panose="020F0502020204030204" pitchFamily="34" charset="0"/>
                <a:cs typeface="Times New Roman" panose="02020603050405020304" pitchFamily="18" charset="0"/>
              </a:rPr>
            </a:br>
            <a:endParaRPr lang="en-GB" sz="1200" b="1" dirty="0">
              <a:latin typeface="+mj-lt"/>
              <a:ea typeface="Calibri" panose="020F0502020204030204" pitchFamily="34" charset="0"/>
              <a:cs typeface="Calibri" panose="020F0502020204030204" pitchFamily="34" charset="0"/>
            </a:endParaRPr>
          </a:p>
        </p:txBody>
      </p:sp>
      <p:sp>
        <p:nvSpPr>
          <p:cNvPr id="13" name="Content Placeholder 9">
            <a:extLst>
              <a:ext uri="{FF2B5EF4-FFF2-40B4-BE49-F238E27FC236}">
                <a16:creationId xmlns:a16="http://schemas.microsoft.com/office/drawing/2014/main" id="{02122DF9-D5C8-42F7-A318-CD3E49B84715}"/>
              </a:ext>
            </a:extLst>
          </p:cNvPr>
          <p:cNvSpPr txBox="1">
            <a:spLocks/>
          </p:cNvSpPr>
          <p:nvPr/>
        </p:nvSpPr>
        <p:spPr>
          <a:xfrm>
            <a:off x="2369278" y="3608204"/>
            <a:ext cx="3602480" cy="2057761"/>
          </a:xfrm>
          <a:prstGeom prst="rect">
            <a:avLst/>
          </a:prstGeom>
        </p:spPr>
        <p:txBody>
          <a:bodyPr lIns="0" tIns="0" rIns="0" bIns="0"/>
          <a:lstStyle>
            <a:lvl1pPr marL="241294" indent="-241294" algn="l" rtl="0" eaLnBrk="1" fontAlgn="base" hangingPunct="1">
              <a:spcBef>
                <a:spcPct val="20000"/>
              </a:spcBef>
              <a:spcAft>
                <a:spcPct val="0"/>
              </a:spcAft>
              <a:buFont typeface="Arial" panose="020B0604020202020204" pitchFamily="34" charset="0"/>
              <a:buChar char="•"/>
              <a:defRPr sz="1867" kern="1200">
                <a:solidFill>
                  <a:schemeClr val="tx2"/>
                </a:solidFill>
                <a:latin typeface="+mn-lt"/>
                <a:ea typeface="+mn-ea"/>
                <a:cs typeface="+mn-cs"/>
              </a:defRPr>
            </a:lvl1pPr>
            <a:lvl2pPr marL="592652" indent="-325959" algn="l" rtl="0" eaLnBrk="1" fontAlgn="base" hangingPunct="1">
              <a:spcBef>
                <a:spcPct val="20000"/>
              </a:spcBef>
              <a:spcAft>
                <a:spcPct val="0"/>
              </a:spcAft>
              <a:buFont typeface="Arial" panose="020B0604020202020204" pitchFamily="34" charset="0"/>
              <a:buChar char="–"/>
              <a:defRPr sz="1867" kern="1200">
                <a:solidFill>
                  <a:schemeClr val="tx2"/>
                </a:solidFill>
                <a:latin typeface="+mn-lt"/>
                <a:ea typeface="+mn-ea"/>
                <a:cs typeface="+mn-cs"/>
              </a:defRPr>
            </a:lvl2pPr>
            <a:lvl3pPr marL="944010" indent="-351358" algn="l" rtl="0" eaLnBrk="1" fontAlgn="base" hangingPunct="1">
              <a:spcBef>
                <a:spcPct val="20000"/>
              </a:spcBef>
              <a:spcAft>
                <a:spcPct val="0"/>
              </a:spcAft>
              <a:buFont typeface="Arial" panose="020B0604020202020204" pitchFamily="34" charset="0"/>
              <a:buChar char="•"/>
              <a:defRPr sz="1867" kern="1200">
                <a:solidFill>
                  <a:schemeClr val="tx2"/>
                </a:solidFill>
                <a:latin typeface="+mn-lt"/>
                <a:ea typeface="+mn-ea"/>
                <a:cs typeface="+mn-cs"/>
              </a:defRPr>
            </a:lvl3pPr>
            <a:lvl4pPr marL="1318651" indent="-366175" algn="l" rtl="0" eaLnBrk="1" fontAlgn="base" hangingPunct="1">
              <a:spcBef>
                <a:spcPct val="20000"/>
              </a:spcBef>
              <a:spcAft>
                <a:spcPct val="0"/>
              </a:spcAft>
              <a:buFont typeface="Arial" panose="020B0604020202020204" pitchFamily="34" charset="0"/>
              <a:buChar char="–"/>
              <a:defRPr sz="1867" kern="1200">
                <a:solidFill>
                  <a:schemeClr val="tx2"/>
                </a:solidFill>
                <a:latin typeface="+mn-lt"/>
                <a:ea typeface="+mn-ea"/>
                <a:cs typeface="+mn-cs"/>
              </a:defRPr>
            </a:lvl4pPr>
            <a:lvl5pPr marL="1794888" indent="-459306" algn="l" rtl="0" eaLnBrk="1" fontAlgn="base" hangingPunct="1">
              <a:spcBef>
                <a:spcPct val="20000"/>
              </a:spcBef>
              <a:spcAft>
                <a:spcPct val="0"/>
              </a:spcAft>
              <a:buFont typeface="Arial" panose="020B0604020202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Clr>
                <a:schemeClr val="accent1"/>
              </a:buClr>
              <a:buNone/>
            </a:pPr>
            <a:r>
              <a:rPr lang="en-GB" sz="2400" b="1" dirty="0">
                <a:solidFill>
                  <a:schemeClr val="accent5"/>
                </a:solidFill>
              </a:rPr>
              <a:t>CASES :</a:t>
            </a:r>
          </a:p>
          <a:p>
            <a:pPr marL="342900" indent="-342900">
              <a:spcBef>
                <a:spcPts val="1600"/>
              </a:spcBef>
              <a:buClr>
                <a:schemeClr val="accent5"/>
              </a:buClr>
              <a:buFont typeface="+mj-lt"/>
              <a:buAutoNum type="arabicParenR"/>
            </a:pPr>
            <a:r>
              <a:rPr lang="en-GB" sz="1600" b="1" dirty="0">
                <a:solidFill>
                  <a:schemeClr val="tx1"/>
                </a:solidFill>
              </a:rPr>
              <a:t>IPL seasons match count.</a:t>
            </a:r>
          </a:p>
          <a:p>
            <a:pPr marL="342900" indent="-342900">
              <a:spcBef>
                <a:spcPts val="1600"/>
              </a:spcBef>
              <a:buClr>
                <a:schemeClr val="accent5"/>
              </a:buClr>
              <a:buFont typeface="+mj-lt"/>
              <a:buAutoNum type="arabicParenR"/>
            </a:pPr>
            <a:r>
              <a:rPr lang="en-GB" sz="1600" b="1" dirty="0">
                <a:solidFill>
                  <a:schemeClr val="tx1"/>
                </a:solidFill>
              </a:rPr>
              <a:t>Familiarizing with data.</a:t>
            </a:r>
          </a:p>
          <a:p>
            <a:pPr marL="342900" indent="-342900">
              <a:spcBef>
                <a:spcPts val="1600"/>
              </a:spcBef>
              <a:buClr>
                <a:schemeClr val="accent5"/>
              </a:buClr>
              <a:buFont typeface="+mj-lt"/>
              <a:buAutoNum type="arabicParenR"/>
            </a:pPr>
            <a:r>
              <a:rPr lang="en-GB" sz="1600" b="1" dirty="0">
                <a:solidFill>
                  <a:schemeClr val="tx1"/>
                </a:solidFill>
              </a:rPr>
              <a:t> </a:t>
            </a:r>
            <a:r>
              <a:rPr lang="en-GB" sz="1600" b="1" dirty="0" err="1">
                <a:solidFill>
                  <a:schemeClr val="tx1"/>
                </a:solidFill>
              </a:rPr>
              <a:t>Visulizing</a:t>
            </a:r>
            <a:r>
              <a:rPr lang="en-GB" sz="1600" b="1" dirty="0">
                <a:solidFill>
                  <a:schemeClr val="tx1"/>
                </a:solidFill>
              </a:rPr>
              <a:t> the data</a:t>
            </a:r>
          </a:p>
          <a:p>
            <a:pPr marL="342900" indent="-342900">
              <a:spcBef>
                <a:spcPts val="1600"/>
              </a:spcBef>
              <a:buClr>
                <a:schemeClr val="accent5"/>
              </a:buClr>
              <a:buFont typeface="+mj-lt"/>
              <a:buAutoNum type="arabicParenR"/>
            </a:pPr>
            <a:r>
              <a:rPr lang="en-GB" sz="1600" b="1" dirty="0">
                <a:solidFill>
                  <a:schemeClr val="tx1"/>
                </a:solidFill>
              </a:rPr>
              <a:t>Analysis data.</a:t>
            </a:r>
          </a:p>
        </p:txBody>
      </p:sp>
      <p:sp>
        <p:nvSpPr>
          <p:cNvPr id="16" name="Text Placeholder 4">
            <a:extLst>
              <a:ext uri="{FF2B5EF4-FFF2-40B4-BE49-F238E27FC236}">
                <a16:creationId xmlns:a16="http://schemas.microsoft.com/office/drawing/2014/main" id="{67F05530-51B1-494B-A9CA-80088FEC4A6C}"/>
              </a:ext>
            </a:extLst>
          </p:cNvPr>
          <p:cNvSpPr txBox="1">
            <a:spLocks/>
          </p:cNvSpPr>
          <p:nvPr/>
        </p:nvSpPr>
        <p:spPr>
          <a:xfrm>
            <a:off x="5951535" y="365296"/>
            <a:ext cx="5689601" cy="542925"/>
          </a:xfrm>
          <a:prstGeom prst="rect">
            <a:avLst/>
          </a:prstGeom>
          <a:solidFill>
            <a:schemeClr val="tx1"/>
          </a:solidFill>
        </p:spPr>
        <p:txBody>
          <a:bodyPr lIns="108000" tIns="108000" rIns="108000" bIns="108000" anchor="ctr" anchorCtr="0"/>
          <a:lstStyle>
            <a:lvl1pPr marL="241294" indent="-241294" algn="l" rtl="0" eaLnBrk="1" fontAlgn="base" hangingPunct="1">
              <a:spcBef>
                <a:spcPct val="20000"/>
              </a:spcBef>
              <a:spcAft>
                <a:spcPct val="0"/>
              </a:spcAft>
              <a:buClr>
                <a:schemeClr val="accent1"/>
              </a:buClr>
              <a:buFont typeface="Arial" panose="020B0604020202020204" pitchFamily="34" charset="0"/>
              <a:buChar char="•"/>
              <a:defRPr sz="1200" kern="1200">
                <a:solidFill>
                  <a:schemeClr val="tx2"/>
                </a:solidFill>
                <a:latin typeface="+mn-lt"/>
                <a:ea typeface="+mn-ea"/>
                <a:cs typeface="+mn-cs"/>
              </a:defRPr>
            </a:lvl1pPr>
            <a:lvl2pPr marL="592652" indent="-325959" algn="l" rtl="0" eaLnBrk="1" fontAlgn="base" hangingPunct="1">
              <a:spcBef>
                <a:spcPct val="20000"/>
              </a:spcBef>
              <a:spcAft>
                <a:spcPct val="0"/>
              </a:spcAft>
              <a:buFont typeface="Arial" panose="020B0604020202020204" pitchFamily="34" charset="0"/>
              <a:buChar char="–"/>
              <a:defRPr sz="1200" kern="1200">
                <a:solidFill>
                  <a:schemeClr val="tx2"/>
                </a:solidFill>
                <a:latin typeface="+mn-lt"/>
                <a:ea typeface="+mn-ea"/>
                <a:cs typeface="+mn-cs"/>
              </a:defRPr>
            </a:lvl2pPr>
            <a:lvl3pPr marL="944010" indent="-351358" algn="l" rtl="0" eaLnBrk="1" fontAlgn="base" hangingPunct="1">
              <a:spcBef>
                <a:spcPct val="20000"/>
              </a:spcBef>
              <a:spcAft>
                <a:spcPct val="0"/>
              </a:spcAft>
              <a:buFont typeface="Arial" panose="020B0604020202020204" pitchFamily="34" charset="0"/>
              <a:buChar char="•"/>
              <a:defRPr sz="1200" kern="1200">
                <a:solidFill>
                  <a:schemeClr val="tx2"/>
                </a:solidFill>
                <a:latin typeface="+mn-lt"/>
                <a:ea typeface="+mn-ea"/>
                <a:cs typeface="+mn-cs"/>
              </a:defRPr>
            </a:lvl3pPr>
            <a:lvl4pPr marL="1318651" indent="-366175" algn="l" rtl="0" eaLnBrk="1" fontAlgn="base" hangingPunct="1">
              <a:spcBef>
                <a:spcPct val="20000"/>
              </a:spcBef>
              <a:spcAft>
                <a:spcPct val="0"/>
              </a:spcAft>
              <a:buFont typeface="Arial" panose="020B0604020202020204" pitchFamily="34" charset="0"/>
              <a:buChar char="–"/>
              <a:defRPr sz="1200" kern="1200">
                <a:solidFill>
                  <a:schemeClr val="tx2"/>
                </a:solidFill>
                <a:latin typeface="+mn-lt"/>
                <a:ea typeface="+mn-ea"/>
                <a:cs typeface="+mn-cs"/>
              </a:defRPr>
            </a:lvl4pPr>
            <a:lvl5pPr marL="1794888" indent="-459306" algn="l" rtl="0" eaLnBrk="1" fontAlgn="base" hangingPunct="1">
              <a:spcBef>
                <a:spcPct val="20000"/>
              </a:spcBef>
              <a:spcAft>
                <a:spcPct val="0"/>
              </a:spcAft>
              <a:buFont typeface="Arial" panose="020B0604020202020204" pitchFamily="34" charset="0"/>
              <a:buChar char="»"/>
              <a:defRPr sz="1200" kern="1200">
                <a:solidFill>
                  <a:schemeClr val="tx2"/>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gn="ctr">
              <a:buNone/>
            </a:pPr>
            <a:r>
              <a:rPr lang="en-GB" sz="1600" b="1" dirty="0">
                <a:solidFill>
                  <a:schemeClr val="bg1"/>
                </a:solidFill>
              </a:rPr>
              <a:t>IPL Data Analysis| 28/05/2022</a:t>
            </a:r>
          </a:p>
        </p:txBody>
      </p:sp>
      <p:sp>
        <p:nvSpPr>
          <p:cNvPr id="3" name="Rectangle 2">
            <a:extLst>
              <a:ext uri="{FF2B5EF4-FFF2-40B4-BE49-F238E27FC236}">
                <a16:creationId xmlns:a16="http://schemas.microsoft.com/office/drawing/2014/main" id="{A2932678-A29B-4E18-9D90-B9E98EB4D87A}"/>
              </a:ext>
            </a:extLst>
          </p:cNvPr>
          <p:cNvSpPr/>
          <p:nvPr/>
        </p:nvSpPr>
        <p:spPr>
          <a:xfrm>
            <a:off x="5951535" y="1162193"/>
            <a:ext cx="5689601" cy="1095273"/>
          </a:xfrm>
          <a:prstGeom prst="rect">
            <a:avLst/>
          </a:prstGeom>
        </p:spPr>
        <p:txBody>
          <a:bodyPr wrap="square" lIns="108000" tIns="108000" rIns="108000" bIns="108000">
            <a:spAutoFit/>
          </a:bodyPr>
          <a:lstStyle/>
          <a:p>
            <a:pPr marL="285750" indent="-285750">
              <a:spcBef>
                <a:spcPts val="900"/>
              </a:spcBef>
              <a:buClr>
                <a:schemeClr val="accent5"/>
              </a:buClr>
              <a:buFont typeface="Rawline" panose="00000500000000000000" pitchFamily="2" charset="0"/>
              <a:buChar char="›"/>
            </a:pPr>
            <a:endParaRPr lang="en-GB" sz="1400" dirty="0">
              <a:latin typeface="+mj-lt"/>
            </a:endParaRPr>
          </a:p>
          <a:p>
            <a:pPr>
              <a:spcBef>
                <a:spcPts val="900"/>
              </a:spcBef>
              <a:buClr>
                <a:schemeClr val="accent5"/>
              </a:buClr>
            </a:pPr>
            <a:endParaRPr lang="en-GB" sz="1400" dirty="0">
              <a:latin typeface="+mj-lt"/>
            </a:endParaRPr>
          </a:p>
          <a:p>
            <a:pPr marL="285750" indent="-285750">
              <a:spcBef>
                <a:spcPts val="900"/>
              </a:spcBef>
              <a:buClr>
                <a:schemeClr val="accent5"/>
              </a:buClr>
              <a:buFont typeface="Rawline" panose="00000500000000000000" pitchFamily="2" charset="0"/>
              <a:buChar char="›"/>
            </a:pPr>
            <a:endParaRPr lang="en-GB" sz="1400" dirty="0">
              <a:latin typeface="+mj-lt"/>
            </a:endParaRPr>
          </a:p>
        </p:txBody>
      </p:sp>
      <p:sp>
        <p:nvSpPr>
          <p:cNvPr id="4" name="TextBox 3">
            <a:extLst>
              <a:ext uri="{FF2B5EF4-FFF2-40B4-BE49-F238E27FC236}">
                <a16:creationId xmlns:a16="http://schemas.microsoft.com/office/drawing/2014/main" id="{525D3376-C75A-4AF1-85AD-B9003B4B3E1C}"/>
              </a:ext>
            </a:extLst>
          </p:cNvPr>
          <p:cNvSpPr txBox="1"/>
          <p:nvPr/>
        </p:nvSpPr>
        <p:spPr>
          <a:xfrm>
            <a:off x="204966" y="136525"/>
            <a:ext cx="5540745" cy="671851"/>
          </a:xfrm>
          <a:prstGeom prst="rect">
            <a:avLst/>
          </a:prstGeom>
          <a:noFill/>
        </p:spPr>
        <p:txBody>
          <a:bodyPr wrap="square" rtlCol="0">
            <a:spAutoFit/>
          </a:bodyPr>
          <a:lstStyle/>
          <a:p>
            <a:pPr fontAlgn="base">
              <a:lnSpc>
                <a:spcPct val="150000"/>
              </a:lnSpc>
              <a:spcBef>
                <a:spcPct val="20000"/>
              </a:spcBef>
              <a:spcAft>
                <a:spcPct val="0"/>
              </a:spcAft>
              <a:buClr>
                <a:schemeClr val="accent1"/>
              </a:buClr>
            </a:pPr>
            <a:r>
              <a:rPr lang="en-IN" sz="2800" b="1" dirty="0">
                <a:solidFill>
                  <a:schemeClr val="accent2"/>
                </a:solidFill>
              </a:rPr>
              <a:t>	  IPL DATA ANALYSIS</a:t>
            </a:r>
          </a:p>
        </p:txBody>
      </p:sp>
      <p:pic>
        <p:nvPicPr>
          <p:cNvPr id="5" name="Picture 2" descr="See the source image">
            <a:extLst>
              <a:ext uri="{FF2B5EF4-FFF2-40B4-BE49-F238E27FC236}">
                <a16:creationId xmlns:a16="http://schemas.microsoft.com/office/drawing/2014/main" id="{73C63012-E34B-6F3A-8F8C-1736269F8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07" y="979819"/>
            <a:ext cx="4843305" cy="2358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ACE2F7-2D8D-0C94-4034-B38112A3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961" y="3429000"/>
            <a:ext cx="5718176"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0F49AD-D75C-FC6D-E72B-F7654DB5ECB3}"/>
              </a:ext>
            </a:extLst>
          </p:cNvPr>
          <p:cNvSpPr txBox="1"/>
          <p:nvPr/>
        </p:nvSpPr>
        <p:spPr>
          <a:xfrm>
            <a:off x="67968" y="6235015"/>
            <a:ext cx="3936884" cy="523220"/>
          </a:xfrm>
          <a:prstGeom prst="rect">
            <a:avLst/>
          </a:prstGeom>
          <a:noFill/>
        </p:spPr>
        <p:txBody>
          <a:bodyPr wrap="square" rtlCol="0">
            <a:spAutoFit/>
          </a:bodyPr>
          <a:lstStyle/>
          <a:p>
            <a:r>
              <a:rPr lang="en-IN" sz="1400" dirty="0"/>
              <a:t>Name: Harsh </a:t>
            </a:r>
            <a:r>
              <a:rPr lang="en-IN" sz="1400" dirty="0" err="1"/>
              <a:t>Dilip</a:t>
            </a:r>
            <a:r>
              <a:rPr lang="en-IN" sz="1400" dirty="0"/>
              <a:t> Jadhav</a:t>
            </a:r>
          </a:p>
          <a:p>
            <a:r>
              <a:rPr lang="en-IN" sz="1400" dirty="0"/>
              <a:t>Email: jadhavharsh21997@gmail.com</a:t>
            </a:r>
          </a:p>
        </p:txBody>
      </p:sp>
    </p:spTree>
    <p:extLst>
      <p:ext uri="{BB962C8B-B14F-4D97-AF65-F5344CB8AC3E}">
        <p14:creationId xmlns:p14="http://schemas.microsoft.com/office/powerpoint/2010/main" val="9811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9802E2-1010-9A3D-FFF7-0547EAA0FF73}"/>
              </a:ext>
            </a:extLst>
          </p:cNvPr>
          <p:cNvSpPr txBox="1"/>
          <p:nvPr/>
        </p:nvSpPr>
        <p:spPr>
          <a:xfrm>
            <a:off x="706408" y="41033"/>
            <a:ext cx="1435458" cy="646331"/>
          </a:xfrm>
          <a:prstGeom prst="rect">
            <a:avLst/>
          </a:prstGeom>
          <a:noFill/>
        </p:spPr>
        <p:txBody>
          <a:bodyPr wrap="none" rtlCol="0">
            <a:spAutoFit/>
          </a:bodyPr>
          <a:lstStyle/>
          <a:p>
            <a:r>
              <a:rPr lang="en-GB" b="1" dirty="0"/>
              <a:t>4.conclusion</a:t>
            </a:r>
            <a:r>
              <a:rPr lang="en-GB" sz="1800" b="1" dirty="0">
                <a:solidFill>
                  <a:schemeClr val="tx1"/>
                </a:solidFill>
              </a:rPr>
              <a:t>.</a:t>
            </a:r>
          </a:p>
          <a:p>
            <a:endParaRPr lang="en-IN" dirty="0"/>
          </a:p>
        </p:txBody>
      </p:sp>
      <p:sp>
        <p:nvSpPr>
          <p:cNvPr id="6" name="TextBox 5">
            <a:extLst>
              <a:ext uri="{FF2B5EF4-FFF2-40B4-BE49-F238E27FC236}">
                <a16:creationId xmlns:a16="http://schemas.microsoft.com/office/drawing/2014/main" id="{58221702-9DF4-1DEC-458D-8993E87EEA99}"/>
              </a:ext>
            </a:extLst>
          </p:cNvPr>
          <p:cNvSpPr txBox="1"/>
          <p:nvPr/>
        </p:nvSpPr>
        <p:spPr>
          <a:xfrm>
            <a:off x="785771" y="507633"/>
            <a:ext cx="8949900" cy="1323439"/>
          </a:xfrm>
          <a:prstGeom prst="rect">
            <a:avLst/>
          </a:prstGeom>
          <a:noFill/>
        </p:spPr>
        <p:txBody>
          <a:bodyPr wrap="square" rtlCol="0">
            <a:spAutoFit/>
          </a:bodyPr>
          <a:lstStyle/>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sp>
        <p:nvSpPr>
          <p:cNvPr id="7" name="TextBox 6">
            <a:extLst>
              <a:ext uri="{FF2B5EF4-FFF2-40B4-BE49-F238E27FC236}">
                <a16:creationId xmlns:a16="http://schemas.microsoft.com/office/drawing/2014/main" id="{B9C9B5C1-34B1-E7C9-252B-9105AD79C62C}"/>
              </a:ext>
            </a:extLst>
          </p:cNvPr>
          <p:cNvSpPr txBox="1"/>
          <p:nvPr/>
        </p:nvSpPr>
        <p:spPr>
          <a:xfrm>
            <a:off x="439271" y="753035"/>
            <a:ext cx="7996517" cy="1477328"/>
          </a:xfrm>
          <a:prstGeom prst="rect">
            <a:avLst/>
          </a:prstGeom>
          <a:noFill/>
        </p:spPr>
        <p:txBody>
          <a:bodyPr wrap="square" rtlCol="0">
            <a:spAutoFit/>
          </a:bodyPr>
          <a:lstStyle/>
          <a:p>
            <a:r>
              <a:rPr lang="en-IN" dirty="0"/>
              <a:t>IPL is most popular event in India since 2008. players from all over world like to play in IPL with their great performance. In this data sheet we can conclude that highest reaches in batting &amp; bowling , most runs by team, most matched played at which venue from 12 seasons of IPL. Also we analysed that prediction depends upon tossed either by win or loss.</a:t>
            </a:r>
          </a:p>
        </p:txBody>
      </p:sp>
    </p:spTree>
    <p:extLst>
      <p:ext uri="{BB962C8B-B14F-4D97-AF65-F5344CB8AC3E}">
        <p14:creationId xmlns:p14="http://schemas.microsoft.com/office/powerpoint/2010/main" val="424347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C83061-9787-4E7E-BB11-76FC7D62AAE0}"/>
              </a:ext>
            </a:extLst>
          </p:cNvPr>
          <p:cNvSpPr txBox="1"/>
          <p:nvPr/>
        </p:nvSpPr>
        <p:spPr>
          <a:xfrm>
            <a:off x="5889811" y="3657597"/>
            <a:ext cx="5800164" cy="461665"/>
          </a:xfrm>
          <a:prstGeom prst="rect">
            <a:avLst/>
          </a:prstGeom>
          <a:noFill/>
        </p:spPr>
        <p:txBody>
          <a:bodyPr wrap="square" rtlCol="0">
            <a:spAutoFit/>
          </a:bodyPr>
          <a:lstStyle/>
          <a:p>
            <a:r>
              <a:rPr lang="en-IN" sz="2400" dirty="0"/>
              <a:t>                   </a:t>
            </a:r>
          </a:p>
        </p:txBody>
      </p:sp>
      <p:sp>
        <p:nvSpPr>
          <p:cNvPr id="4" name="TextBox 3">
            <a:extLst>
              <a:ext uri="{FF2B5EF4-FFF2-40B4-BE49-F238E27FC236}">
                <a16:creationId xmlns:a16="http://schemas.microsoft.com/office/drawing/2014/main" id="{87167613-F24C-0ACA-7827-B0E31F9F903D}"/>
              </a:ext>
            </a:extLst>
          </p:cNvPr>
          <p:cNvSpPr txBox="1"/>
          <p:nvPr/>
        </p:nvSpPr>
        <p:spPr>
          <a:xfrm>
            <a:off x="232610" y="786063"/>
            <a:ext cx="3272589" cy="369332"/>
          </a:xfrm>
          <a:prstGeom prst="rect">
            <a:avLst/>
          </a:prstGeom>
          <a:noFill/>
        </p:spPr>
        <p:txBody>
          <a:bodyPr wrap="square" rtlCol="0">
            <a:spAutoFit/>
          </a:bodyPr>
          <a:lstStyle/>
          <a:p>
            <a:r>
              <a:rPr lang="en-IN" dirty="0"/>
              <a:t>Description of deliveries dataset:</a:t>
            </a:r>
          </a:p>
        </p:txBody>
      </p:sp>
      <p:sp>
        <p:nvSpPr>
          <p:cNvPr id="8" name="TextBox 7">
            <a:extLst>
              <a:ext uri="{FF2B5EF4-FFF2-40B4-BE49-F238E27FC236}">
                <a16:creationId xmlns:a16="http://schemas.microsoft.com/office/drawing/2014/main" id="{0783F8BE-CBC1-BDDF-D9FE-7DDE1473A7B1}"/>
              </a:ext>
            </a:extLst>
          </p:cNvPr>
          <p:cNvSpPr txBox="1"/>
          <p:nvPr/>
        </p:nvSpPr>
        <p:spPr>
          <a:xfrm>
            <a:off x="328863" y="3396140"/>
            <a:ext cx="3272589" cy="369332"/>
          </a:xfrm>
          <a:prstGeom prst="rect">
            <a:avLst/>
          </a:prstGeom>
          <a:noFill/>
        </p:spPr>
        <p:txBody>
          <a:bodyPr wrap="square" rtlCol="0">
            <a:spAutoFit/>
          </a:bodyPr>
          <a:lstStyle/>
          <a:p>
            <a:r>
              <a:rPr lang="en-IN" dirty="0"/>
              <a:t>Description of matches dataset:</a:t>
            </a:r>
          </a:p>
        </p:txBody>
      </p:sp>
      <p:graphicFrame>
        <p:nvGraphicFramePr>
          <p:cNvPr id="5" name="Table 4">
            <a:extLst>
              <a:ext uri="{FF2B5EF4-FFF2-40B4-BE49-F238E27FC236}">
                <a16:creationId xmlns:a16="http://schemas.microsoft.com/office/drawing/2014/main" id="{C7A3D807-6772-275B-3DBE-C2600B1D8750}"/>
              </a:ext>
            </a:extLst>
          </p:cNvPr>
          <p:cNvGraphicFramePr>
            <a:graphicFrameLocks noGrp="1"/>
          </p:cNvGraphicFramePr>
          <p:nvPr>
            <p:extLst>
              <p:ext uri="{D42A27DB-BD31-4B8C-83A1-F6EECF244321}">
                <p14:modId xmlns:p14="http://schemas.microsoft.com/office/powerpoint/2010/main" val="353649706"/>
              </p:ext>
            </p:extLst>
          </p:nvPr>
        </p:nvGraphicFramePr>
        <p:xfrm>
          <a:off x="328863" y="1271294"/>
          <a:ext cx="10523624" cy="1645920"/>
        </p:xfrm>
        <a:graphic>
          <a:graphicData uri="http://schemas.openxmlformats.org/drawingml/2006/table">
            <a:tbl>
              <a:tblPr>
                <a:tableStyleId>{5C22544A-7EE6-4342-B048-85BDC9FD1C3A}</a:tableStyleId>
              </a:tblPr>
              <a:tblGrid>
                <a:gridCol w="599136">
                  <a:extLst>
                    <a:ext uri="{9D8B030D-6E8A-4147-A177-3AD203B41FA5}">
                      <a16:colId xmlns:a16="http://schemas.microsoft.com/office/drawing/2014/main" val="3441952030"/>
                    </a:ext>
                  </a:extLst>
                </a:gridCol>
                <a:gridCol w="846605">
                  <a:extLst>
                    <a:ext uri="{9D8B030D-6E8A-4147-A177-3AD203B41FA5}">
                      <a16:colId xmlns:a16="http://schemas.microsoft.com/office/drawing/2014/main" val="1159219798"/>
                    </a:ext>
                  </a:extLst>
                </a:gridCol>
                <a:gridCol w="638210">
                  <a:extLst>
                    <a:ext uri="{9D8B030D-6E8A-4147-A177-3AD203B41FA5}">
                      <a16:colId xmlns:a16="http://schemas.microsoft.com/office/drawing/2014/main" val="704987819"/>
                    </a:ext>
                  </a:extLst>
                </a:gridCol>
                <a:gridCol w="703333">
                  <a:extLst>
                    <a:ext uri="{9D8B030D-6E8A-4147-A177-3AD203B41FA5}">
                      <a16:colId xmlns:a16="http://schemas.microsoft.com/office/drawing/2014/main" val="2073988266"/>
                    </a:ext>
                  </a:extLst>
                </a:gridCol>
                <a:gridCol w="872654">
                  <a:extLst>
                    <a:ext uri="{9D8B030D-6E8A-4147-A177-3AD203B41FA5}">
                      <a16:colId xmlns:a16="http://schemas.microsoft.com/office/drawing/2014/main" val="1796809942"/>
                    </a:ext>
                  </a:extLst>
                </a:gridCol>
                <a:gridCol w="868747">
                  <a:extLst>
                    <a:ext uri="{9D8B030D-6E8A-4147-A177-3AD203B41FA5}">
                      <a16:colId xmlns:a16="http://schemas.microsoft.com/office/drawing/2014/main" val="3845611990"/>
                    </a:ext>
                  </a:extLst>
                </a:gridCol>
                <a:gridCol w="638210">
                  <a:extLst>
                    <a:ext uri="{9D8B030D-6E8A-4147-A177-3AD203B41FA5}">
                      <a16:colId xmlns:a16="http://schemas.microsoft.com/office/drawing/2014/main" val="3116535594"/>
                    </a:ext>
                  </a:extLst>
                </a:gridCol>
                <a:gridCol w="755432">
                  <a:extLst>
                    <a:ext uri="{9D8B030D-6E8A-4147-A177-3AD203B41FA5}">
                      <a16:colId xmlns:a16="http://schemas.microsoft.com/office/drawing/2014/main" val="1981076339"/>
                    </a:ext>
                  </a:extLst>
                </a:gridCol>
                <a:gridCol w="729382">
                  <a:extLst>
                    <a:ext uri="{9D8B030D-6E8A-4147-A177-3AD203B41FA5}">
                      <a16:colId xmlns:a16="http://schemas.microsoft.com/office/drawing/2014/main" val="1564192056"/>
                    </a:ext>
                  </a:extLst>
                </a:gridCol>
                <a:gridCol w="807531">
                  <a:extLst>
                    <a:ext uri="{9D8B030D-6E8A-4147-A177-3AD203B41FA5}">
                      <a16:colId xmlns:a16="http://schemas.microsoft.com/office/drawing/2014/main" val="2595379703"/>
                    </a:ext>
                  </a:extLst>
                </a:gridCol>
                <a:gridCol w="872654">
                  <a:extLst>
                    <a:ext uri="{9D8B030D-6E8A-4147-A177-3AD203B41FA5}">
                      <a16:colId xmlns:a16="http://schemas.microsoft.com/office/drawing/2014/main" val="1543766388"/>
                    </a:ext>
                  </a:extLst>
                </a:gridCol>
                <a:gridCol w="878515">
                  <a:extLst>
                    <a:ext uri="{9D8B030D-6E8A-4147-A177-3AD203B41FA5}">
                      <a16:colId xmlns:a16="http://schemas.microsoft.com/office/drawing/2014/main" val="3330216415"/>
                    </a:ext>
                  </a:extLst>
                </a:gridCol>
                <a:gridCol w="675005">
                  <a:extLst>
                    <a:ext uri="{9D8B030D-6E8A-4147-A177-3AD203B41FA5}">
                      <a16:colId xmlns:a16="http://schemas.microsoft.com/office/drawing/2014/main" val="4104704530"/>
                    </a:ext>
                  </a:extLst>
                </a:gridCol>
                <a:gridCol w="638210">
                  <a:extLst>
                    <a:ext uri="{9D8B030D-6E8A-4147-A177-3AD203B41FA5}">
                      <a16:colId xmlns:a16="http://schemas.microsoft.com/office/drawing/2014/main" val="1570020337"/>
                    </a:ext>
                  </a:extLst>
                </a:gridCol>
              </a:tblGrid>
              <a:tr h="182880">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match_id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inning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is_super_over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wide_runs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bye_runs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legbye_runs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noball_runs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penalty_runs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batsman_runs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extra_runs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total_runs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1322784"/>
                  </a:ext>
                </a:extLst>
              </a:tr>
              <a:tr h="182880">
                <a:tc>
                  <a:txBody>
                    <a:bodyPr/>
                    <a:lstStyle/>
                    <a:p>
                      <a:pPr algn="ctr" fontAlgn="b"/>
                      <a:r>
                        <a:rPr lang="en-IN" sz="1100" u="none" strike="noStrike" dirty="0">
                          <a:effectLst/>
                        </a:rPr>
                        <a:t>count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179078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179078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4241676"/>
                  </a:ext>
                </a:extLst>
              </a:tr>
              <a:tr h="182880">
                <a:tc>
                  <a:txBody>
                    <a:bodyPr/>
                    <a:lstStyle/>
                    <a:p>
                      <a:pPr algn="ctr"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1802.252957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1.482952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10.162488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3.615587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0.000452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0.036721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0.004936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0.021136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0.004183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0.000056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1.246864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0.067032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1.313897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157433"/>
                  </a:ext>
                </a:extLst>
              </a:tr>
              <a:tr h="182880">
                <a:tc>
                  <a:txBody>
                    <a:bodyPr/>
                    <a:lstStyle/>
                    <a:p>
                      <a:pPr algn="ctr" fontAlgn="b"/>
                      <a:r>
                        <a:rPr lang="en-IN" sz="1100" u="none" strike="noStrike">
                          <a:effectLst/>
                        </a:rPr>
                        <a:t>std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3472.322805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0.502074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5.677684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1.806966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0.021263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0.251161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0.11648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0.194908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0.070492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0.016709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1.60827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0.342553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1.605422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6097742"/>
                  </a:ext>
                </a:extLst>
              </a:tr>
              <a:tr h="182880">
                <a:tc>
                  <a:txBody>
                    <a:bodyPr/>
                    <a:lstStyle/>
                    <a:p>
                      <a:pPr algn="ctr" fontAlgn="b"/>
                      <a:r>
                        <a:rPr lang="en-IN" sz="1100" u="none" strike="noStrike">
                          <a:effectLst/>
                        </a:rPr>
                        <a:t>min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1328212"/>
                  </a:ext>
                </a:extLst>
              </a:tr>
              <a:tr h="182880">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2249651"/>
                  </a:ext>
                </a:extLst>
              </a:tr>
              <a:tr h="182880">
                <a:tc>
                  <a:txBody>
                    <a:bodyPr/>
                    <a:lstStyle/>
                    <a:p>
                      <a:pPr algn="ct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90056"/>
                  </a:ext>
                </a:extLst>
              </a:tr>
              <a:tr h="182880">
                <a:tc>
                  <a:txBody>
                    <a:bodyPr/>
                    <a:lstStyle/>
                    <a:p>
                      <a:pPr algn="ct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106950"/>
                  </a:ext>
                </a:extLst>
              </a:tr>
              <a:tr h="182880">
                <a:tc>
                  <a:txBody>
                    <a:bodyPr/>
                    <a:lstStyle/>
                    <a:p>
                      <a:pPr algn="ctr" fontAlgn="b"/>
                      <a:r>
                        <a:rPr lang="en-IN" sz="1100" u="none" strike="noStrike">
                          <a:effectLst/>
                        </a:rPr>
                        <a:t>max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11415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2083435"/>
                  </a:ext>
                </a:extLst>
              </a:tr>
            </a:tbl>
          </a:graphicData>
        </a:graphic>
      </p:graphicFrame>
      <p:graphicFrame>
        <p:nvGraphicFramePr>
          <p:cNvPr id="7" name="Table 6">
            <a:extLst>
              <a:ext uri="{FF2B5EF4-FFF2-40B4-BE49-F238E27FC236}">
                <a16:creationId xmlns:a16="http://schemas.microsoft.com/office/drawing/2014/main" id="{FF633EA8-4102-9694-A03A-1EF832709799}"/>
              </a:ext>
            </a:extLst>
          </p:cNvPr>
          <p:cNvGraphicFramePr>
            <a:graphicFrameLocks noGrp="1"/>
          </p:cNvGraphicFramePr>
          <p:nvPr>
            <p:extLst>
              <p:ext uri="{D42A27DB-BD31-4B8C-83A1-F6EECF244321}">
                <p14:modId xmlns:p14="http://schemas.microsoft.com/office/powerpoint/2010/main" val="4085007022"/>
              </p:ext>
            </p:extLst>
          </p:nvPr>
        </p:nvGraphicFramePr>
        <p:xfrm>
          <a:off x="328864" y="4028530"/>
          <a:ext cx="4973054" cy="1638300"/>
        </p:xfrm>
        <a:graphic>
          <a:graphicData uri="http://schemas.openxmlformats.org/drawingml/2006/table">
            <a:tbl>
              <a:tblPr>
                <a:tableStyleId>{5C22544A-7EE6-4342-B048-85BDC9FD1C3A}</a:tableStyleId>
              </a:tblPr>
              <a:tblGrid>
                <a:gridCol w="640786">
                  <a:extLst>
                    <a:ext uri="{9D8B030D-6E8A-4147-A177-3AD203B41FA5}">
                      <a16:colId xmlns:a16="http://schemas.microsoft.com/office/drawing/2014/main" val="2632739077"/>
                    </a:ext>
                  </a:extLst>
                </a:gridCol>
                <a:gridCol w="905458">
                  <a:extLst>
                    <a:ext uri="{9D8B030D-6E8A-4147-A177-3AD203B41FA5}">
                      <a16:colId xmlns:a16="http://schemas.microsoft.com/office/drawing/2014/main" val="1388262101"/>
                    </a:ext>
                  </a:extLst>
                </a:gridCol>
                <a:gridCol w="682576">
                  <a:extLst>
                    <a:ext uri="{9D8B030D-6E8A-4147-A177-3AD203B41FA5}">
                      <a16:colId xmlns:a16="http://schemas.microsoft.com/office/drawing/2014/main" val="1946731563"/>
                    </a:ext>
                  </a:extLst>
                </a:gridCol>
                <a:gridCol w="752227">
                  <a:extLst>
                    <a:ext uri="{9D8B030D-6E8A-4147-A177-3AD203B41FA5}">
                      <a16:colId xmlns:a16="http://schemas.microsoft.com/office/drawing/2014/main" val="2090949834"/>
                    </a:ext>
                  </a:extLst>
                </a:gridCol>
                <a:gridCol w="933318">
                  <a:extLst>
                    <a:ext uri="{9D8B030D-6E8A-4147-A177-3AD203B41FA5}">
                      <a16:colId xmlns:a16="http://schemas.microsoft.com/office/drawing/2014/main" val="2396190602"/>
                    </a:ext>
                  </a:extLst>
                </a:gridCol>
                <a:gridCol w="1058689">
                  <a:extLst>
                    <a:ext uri="{9D8B030D-6E8A-4147-A177-3AD203B41FA5}">
                      <a16:colId xmlns:a16="http://schemas.microsoft.com/office/drawing/2014/main" val="3763499671"/>
                    </a:ext>
                  </a:extLst>
                </a:gridCol>
              </a:tblGrid>
              <a:tr h="182880">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season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dl_applied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win_by_runs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win_by_wickets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2833101"/>
                  </a:ext>
                </a:extLst>
              </a:tr>
              <a:tr h="182880">
                <a:tc>
                  <a:txBody>
                    <a:bodyPr/>
                    <a:lstStyle/>
                    <a:p>
                      <a:pPr algn="ctr" fontAlgn="b"/>
                      <a:r>
                        <a:rPr lang="en-IN" sz="1100" u="none" strike="noStrike" dirty="0">
                          <a:effectLst/>
                        </a:rPr>
                        <a:t>count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0024677"/>
                  </a:ext>
                </a:extLst>
              </a:tr>
              <a:tr h="182880">
                <a:tc>
                  <a:txBody>
                    <a:bodyPr/>
                    <a:lstStyle/>
                    <a:p>
                      <a:pPr algn="ctr"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1792.178571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2013.444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0.025132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13.283069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3.350529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3232108"/>
                  </a:ext>
                </a:extLst>
              </a:tr>
              <a:tr h="182880">
                <a:tc>
                  <a:txBody>
                    <a:bodyPr/>
                    <a:lstStyle/>
                    <a:p>
                      <a:pPr algn="ctr" fontAlgn="b"/>
                      <a:r>
                        <a:rPr lang="en-IN" sz="1100" u="none" strike="noStrike">
                          <a:effectLst/>
                        </a:rPr>
                        <a:t>std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3464.478148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3.366895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0.15663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23.471144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3.387963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1054858"/>
                  </a:ext>
                </a:extLst>
              </a:tr>
              <a:tr h="182880">
                <a:tc>
                  <a:txBody>
                    <a:bodyPr/>
                    <a:lstStyle/>
                    <a:p>
                      <a:pPr algn="ctr" fontAlgn="b"/>
                      <a:r>
                        <a:rPr lang="en-IN" sz="1100" u="none" strike="noStrike">
                          <a:effectLst/>
                        </a:rPr>
                        <a:t>min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2210359"/>
                  </a:ext>
                </a:extLst>
              </a:tr>
              <a:tr h="182880">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189.75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2011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7149130"/>
                  </a:ext>
                </a:extLst>
              </a:tr>
              <a:tr h="182880">
                <a:tc>
                  <a:txBody>
                    <a:bodyPr/>
                    <a:lstStyle/>
                    <a:p>
                      <a:pPr algn="ct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378.5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2013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9381945"/>
                  </a:ext>
                </a:extLst>
              </a:tr>
              <a:tr h="182880">
                <a:tc>
                  <a:txBody>
                    <a:bodyPr/>
                    <a:lstStyle/>
                    <a:p>
                      <a:pPr algn="ct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567.25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3962613"/>
                  </a:ext>
                </a:extLst>
              </a:tr>
              <a:tr h="109253">
                <a:tc>
                  <a:txBody>
                    <a:bodyPr/>
                    <a:lstStyle/>
                    <a:p>
                      <a:pPr algn="ctr" fontAlgn="b"/>
                      <a:r>
                        <a:rPr lang="en-IN" sz="1100" u="none" strike="noStrike">
                          <a:effectLst/>
                        </a:rPr>
                        <a:t>max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11415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146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4815454"/>
                  </a:ext>
                </a:extLst>
              </a:tr>
            </a:tbl>
          </a:graphicData>
        </a:graphic>
      </p:graphicFrame>
      <p:sp>
        <p:nvSpPr>
          <p:cNvPr id="11" name="TextBox 10">
            <a:extLst>
              <a:ext uri="{FF2B5EF4-FFF2-40B4-BE49-F238E27FC236}">
                <a16:creationId xmlns:a16="http://schemas.microsoft.com/office/drawing/2014/main" id="{6EFB52B4-C091-140E-FB96-8D0CCCAFBD00}"/>
              </a:ext>
            </a:extLst>
          </p:cNvPr>
          <p:cNvSpPr txBox="1"/>
          <p:nvPr/>
        </p:nvSpPr>
        <p:spPr>
          <a:xfrm>
            <a:off x="232610" y="493434"/>
            <a:ext cx="2641044" cy="646331"/>
          </a:xfrm>
          <a:prstGeom prst="rect">
            <a:avLst/>
          </a:prstGeom>
          <a:noFill/>
        </p:spPr>
        <p:txBody>
          <a:bodyPr wrap="none" rtlCol="0">
            <a:spAutoFit/>
          </a:bodyPr>
          <a:lstStyle/>
          <a:p>
            <a:r>
              <a:rPr lang="en-GB" sz="1800" b="1" dirty="0">
                <a:solidFill>
                  <a:schemeClr val="tx1"/>
                </a:solidFill>
              </a:rPr>
              <a:t>2. Familiarizing with data.</a:t>
            </a:r>
          </a:p>
          <a:p>
            <a:endParaRPr lang="en-IN" dirty="0"/>
          </a:p>
        </p:txBody>
      </p:sp>
    </p:spTree>
    <p:extLst>
      <p:ext uri="{BB962C8B-B14F-4D97-AF65-F5344CB8AC3E}">
        <p14:creationId xmlns:p14="http://schemas.microsoft.com/office/powerpoint/2010/main" val="87508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72171" y="287199"/>
            <a:ext cx="5800164" cy="4154984"/>
          </a:xfrm>
          <a:prstGeom prst="rect">
            <a:avLst/>
          </a:prstGeom>
          <a:noFill/>
        </p:spPr>
        <p:txBody>
          <a:bodyPr wrap="square" rtlCol="0">
            <a:spAutoFit/>
          </a:bodyPr>
          <a:lstStyle/>
          <a:p>
            <a:pPr algn="l"/>
            <a:r>
              <a:rPr lang="en-US" sz="2400" dirty="0"/>
              <a:t>In this data I calculate the toss win of each team.</a:t>
            </a:r>
          </a:p>
          <a:p>
            <a:pPr algn="l"/>
            <a:endParaRPr lang="en-US" sz="1600" b="0" i="0" dirty="0">
              <a:solidFill>
                <a:srgbClr val="2E383C"/>
              </a:solidFill>
              <a:effectLst/>
              <a:latin typeface="Courier New" panose="02070309020205020404" pitchFamily="49" charset="0"/>
            </a:endParaRPr>
          </a:p>
          <a:p>
            <a:pPr algn="l"/>
            <a:r>
              <a:rPr lang="en-US" sz="2400" dirty="0"/>
              <a:t>in this bar graph as we can see that Mumbai Indians has won the most tosses in overall IPL season which is 98.</a:t>
            </a:r>
          </a:p>
          <a:p>
            <a:pPr algn="l"/>
            <a:endParaRPr lang="en-US" sz="2400" dirty="0"/>
          </a:p>
          <a:p>
            <a:pPr algn="l"/>
            <a:r>
              <a:rPr lang="en-US" sz="2400" dirty="0"/>
              <a:t>Followed by KKR and CSK</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3074" name="Picture 2">
            <a:extLst>
              <a:ext uri="{FF2B5EF4-FFF2-40B4-BE49-F238E27FC236}">
                <a16:creationId xmlns:a16="http://schemas.microsoft.com/office/drawing/2014/main" id="{286B8755-12B7-8966-962B-CC6933665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8862"/>
            <a:ext cx="6096000" cy="41441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6960729-8F6F-8888-6D08-24DD5EA3026E}"/>
              </a:ext>
            </a:extLst>
          </p:cNvPr>
          <p:cNvGraphicFramePr>
            <a:graphicFrameLocks noGrp="1"/>
          </p:cNvGraphicFramePr>
          <p:nvPr>
            <p:extLst>
              <p:ext uri="{D42A27DB-BD31-4B8C-83A1-F6EECF244321}">
                <p14:modId xmlns:p14="http://schemas.microsoft.com/office/powerpoint/2010/main" val="4119004915"/>
              </p:ext>
            </p:extLst>
          </p:nvPr>
        </p:nvGraphicFramePr>
        <p:xfrm>
          <a:off x="6389617" y="3246529"/>
          <a:ext cx="4102216" cy="3187824"/>
        </p:xfrm>
        <a:graphic>
          <a:graphicData uri="http://schemas.openxmlformats.org/drawingml/2006/table">
            <a:tbl>
              <a:tblPr>
                <a:tableStyleId>{5C22544A-7EE6-4342-B048-85BDC9FD1C3A}</a:tableStyleId>
              </a:tblPr>
              <a:tblGrid>
                <a:gridCol w="2787150">
                  <a:extLst>
                    <a:ext uri="{9D8B030D-6E8A-4147-A177-3AD203B41FA5}">
                      <a16:colId xmlns:a16="http://schemas.microsoft.com/office/drawing/2014/main" val="3950796507"/>
                    </a:ext>
                  </a:extLst>
                </a:gridCol>
                <a:gridCol w="1315066">
                  <a:extLst>
                    <a:ext uri="{9D8B030D-6E8A-4147-A177-3AD203B41FA5}">
                      <a16:colId xmlns:a16="http://schemas.microsoft.com/office/drawing/2014/main" val="812008577"/>
                    </a:ext>
                  </a:extLst>
                </a:gridCol>
              </a:tblGrid>
              <a:tr h="199239">
                <a:tc>
                  <a:txBody>
                    <a:bodyPr/>
                    <a:lstStyle/>
                    <a:p>
                      <a:pPr algn="ctr" fontAlgn="b"/>
                      <a:r>
                        <a:rPr lang="en-IN" sz="1100" u="none" strike="noStrike" dirty="0">
                          <a:effectLst/>
                        </a:rPr>
                        <a:t>teams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toss score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2540077"/>
                  </a:ext>
                </a:extLst>
              </a:tr>
              <a:tr h="199239">
                <a:tc>
                  <a:txBody>
                    <a:bodyPr/>
                    <a:lstStyle/>
                    <a:p>
                      <a:pPr algn="ctr" fontAlgn="b"/>
                      <a:r>
                        <a:rPr lang="en-IN" sz="1100" u="none" strike="noStrike" dirty="0">
                          <a:effectLst/>
                        </a:rPr>
                        <a:t>Mumbai Indians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1099126"/>
                  </a:ext>
                </a:extLst>
              </a:tr>
              <a:tr h="199239">
                <a:tc>
                  <a:txBody>
                    <a:bodyPr/>
                    <a:lstStyle/>
                    <a:p>
                      <a:pPr algn="ctr" fontAlgn="b"/>
                      <a:r>
                        <a:rPr lang="en-IN" sz="1100" u="none" strike="noStrike">
                          <a:effectLst/>
                        </a:rPr>
                        <a:t>Kolkata Knight Riders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657110"/>
                  </a:ext>
                </a:extLst>
              </a:tr>
              <a:tr h="199239">
                <a:tc>
                  <a:txBody>
                    <a:bodyPr/>
                    <a:lstStyle/>
                    <a:p>
                      <a:pPr algn="ctr" fontAlgn="b"/>
                      <a:r>
                        <a:rPr lang="en-IN" sz="1100" u="none" strike="noStrike">
                          <a:effectLst/>
                        </a:rPr>
                        <a:t>Chennai Super Kings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5223050"/>
                  </a:ext>
                </a:extLst>
              </a:tr>
              <a:tr h="199239">
                <a:tc>
                  <a:txBody>
                    <a:bodyPr/>
                    <a:lstStyle/>
                    <a:p>
                      <a:pPr algn="ctr" fontAlgn="b"/>
                      <a:r>
                        <a:rPr lang="en-IN" sz="1100" u="none" strike="noStrike" dirty="0">
                          <a:effectLst/>
                        </a:rPr>
                        <a:t>Royal Challengers Bangalore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0677477"/>
                  </a:ext>
                </a:extLst>
              </a:tr>
              <a:tr h="199239">
                <a:tc>
                  <a:txBody>
                    <a:bodyPr/>
                    <a:lstStyle/>
                    <a:p>
                      <a:pPr algn="ctr" fontAlgn="b"/>
                      <a:r>
                        <a:rPr lang="en-IN" sz="1100" u="none" strike="noStrike" dirty="0">
                          <a:effectLst/>
                        </a:rPr>
                        <a:t>Kings XI Punjab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165106"/>
                  </a:ext>
                </a:extLst>
              </a:tr>
              <a:tr h="199239">
                <a:tc>
                  <a:txBody>
                    <a:bodyPr/>
                    <a:lstStyle/>
                    <a:p>
                      <a:pPr algn="ctr" fontAlgn="b"/>
                      <a:r>
                        <a:rPr lang="en-IN" sz="1100" u="none" strike="noStrike" dirty="0">
                          <a:effectLst/>
                        </a:rPr>
                        <a:t>Delhi Daredevils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2480922"/>
                  </a:ext>
                </a:extLst>
              </a:tr>
              <a:tr h="199239">
                <a:tc>
                  <a:txBody>
                    <a:bodyPr/>
                    <a:lstStyle/>
                    <a:p>
                      <a:pPr algn="ctr" fontAlgn="b"/>
                      <a:r>
                        <a:rPr lang="en-IN" sz="1100" u="none" strike="noStrike" dirty="0">
                          <a:effectLst/>
                        </a:rPr>
                        <a:t>Rajasthan Royals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6604278"/>
                  </a:ext>
                </a:extLst>
              </a:tr>
              <a:tr h="199239">
                <a:tc>
                  <a:txBody>
                    <a:bodyPr/>
                    <a:lstStyle/>
                    <a:p>
                      <a:pPr algn="ctr" fontAlgn="b"/>
                      <a:r>
                        <a:rPr lang="en-IN" sz="1100" u="none" strike="noStrike">
                          <a:effectLst/>
                        </a:rPr>
                        <a:t>Sunrisers Hyderabad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47934"/>
                  </a:ext>
                </a:extLst>
              </a:tr>
              <a:tr h="199239">
                <a:tc>
                  <a:txBody>
                    <a:bodyPr/>
                    <a:lstStyle/>
                    <a:p>
                      <a:pPr algn="ctr" fontAlgn="b"/>
                      <a:r>
                        <a:rPr lang="en-IN" sz="1100" u="none" strike="noStrike" dirty="0">
                          <a:effectLst/>
                        </a:rPr>
                        <a:t>Deccan Chargers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3054607"/>
                  </a:ext>
                </a:extLst>
              </a:tr>
              <a:tr h="199239">
                <a:tc>
                  <a:txBody>
                    <a:bodyPr/>
                    <a:lstStyle/>
                    <a:p>
                      <a:pPr algn="ctr" fontAlgn="b"/>
                      <a:r>
                        <a:rPr lang="en-IN" sz="1100" u="none" strike="noStrike">
                          <a:effectLst/>
                        </a:rPr>
                        <a:t>Pune Warriors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383580"/>
                  </a:ext>
                </a:extLst>
              </a:tr>
              <a:tr h="199239">
                <a:tc>
                  <a:txBody>
                    <a:bodyPr/>
                    <a:lstStyle/>
                    <a:p>
                      <a:pPr algn="ctr" fontAlgn="b"/>
                      <a:r>
                        <a:rPr lang="en-IN" sz="1100" u="none" strike="noStrike">
                          <a:effectLst/>
                        </a:rPr>
                        <a:t>Gujarat Lions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7557955"/>
                  </a:ext>
                </a:extLst>
              </a:tr>
              <a:tr h="199239">
                <a:tc>
                  <a:txBody>
                    <a:bodyPr/>
                    <a:lstStyle/>
                    <a:p>
                      <a:pPr algn="ctr" fontAlgn="b"/>
                      <a:r>
                        <a:rPr lang="en-IN" sz="1100" u="none" strike="noStrike">
                          <a:effectLst/>
                        </a:rPr>
                        <a:t>Delhi Capitals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2606051"/>
                  </a:ext>
                </a:extLst>
              </a:tr>
              <a:tr h="199239">
                <a:tc>
                  <a:txBody>
                    <a:bodyPr/>
                    <a:lstStyle/>
                    <a:p>
                      <a:pPr algn="ctr" fontAlgn="b"/>
                      <a:r>
                        <a:rPr lang="en-IN" sz="1100" u="none" strike="noStrike">
                          <a:effectLst/>
                        </a:rPr>
                        <a:t>Kochi Tuskers Kerala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4078380"/>
                  </a:ext>
                </a:extLst>
              </a:tr>
              <a:tr h="199239">
                <a:tc>
                  <a:txBody>
                    <a:bodyPr/>
                    <a:lstStyle/>
                    <a:p>
                      <a:pPr algn="ctr" fontAlgn="b"/>
                      <a:r>
                        <a:rPr lang="en-IN" sz="1100" u="none" strike="noStrike">
                          <a:effectLst/>
                        </a:rPr>
                        <a:t>Rising Pune Supergiants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9322331"/>
                  </a:ext>
                </a:extLst>
              </a:tr>
              <a:tr h="199239">
                <a:tc>
                  <a:txBody>
                    <a:bodyPr/>
                    <a:lstStyle/>
                    <a:p>
                      <a:pPr algn="ctr" fontAlgn="b"/>
                      <a:r>
                        <a:rPr lang="en-IN" sz="1100" u="none" strike="noStrike">
                          <a:effectLst/>
                        </a:rPr>
                        <a:t>Rising Pune Supergiant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9726980"/>
                  </a:ext>
                </a:extLst>
              </a:tr>
            </a:tbl>
          </a:graphicData>
        </a:graphic>
      </p:graphicFrame>
      <p:sp>
        <p:nvSpPr>
          <p:cNvPr id="5" name="TextBox 4">
            <a:extLst>
              <a:ext uri="{FF2B5EF4-FFF2-40B4-BE49-F238E27FC236}">
                <a16:creationId xmlns:a16="http://schemas.microsoft.com/office/drawing/2014/main" id="{2064FA1F-C6A5-0A27-86FB-DAEB05797CFC}"/>
              </a:ext>
            </a:extLst>
          </p:cNvPr>
          <p:cNvSpPr txBox="1"/>
          <p:nvPr/>
        </p:nvSpPr>
        <p:spPr>
          <a:xfrm>
            <a:off x="103348" y="369332"/>
            <a:ext cx="2944652" cy="646331"/>
          </a:xfrm>
          <a:prstGeom prst="rect">
            <a:avLst/>
          </a:prstGeom>
          <a:noFill/>
        </p:spPr>
        <p:txBody>
          <a:bodyPr wrap="none" rtlCol="0">
            <a:spAutoFit/>
          </a:bodyPr>
          <a:lstStyle/>
          <a:p>
            <a:r>
              <a:rPr lang="en-GB" sz="1800" b="1" dirty="0">
                <a:solidFill>
                  <a:schemeClr val="tx1"/>
                </a:solidFill>
              </a:rPr>
              <a:t>Toss win count of each team.</a:t>
            </a:r>
          </a:p>
          <a:p>
            <a:endParaRPr lang="en-IN" dirty="0"/>
          </a:p>
        </p:txBody>
      </p:sp>
      <p:sp>
        <p:nvSpPr>
          <p:cNvPr id="6" name="TextBox 5">
            <a:extLst>
              <a:ext uri="{FF2B5EF4-FFF2-40B4-BE49-F238E27FC236}">
                <a16:creationId xmlns:a16="http://schemas.microsoft.com/office/drawing/2014/main" id="{0E84BA4E-2938-E97D-0FEB-70644EC9457E}"/>
              </a:ext>
            </a:extLst>
          </p:cNvPr>
          <p:cNvSpPr txBox="1"/>
          <p:nvPr/>
        </p:nvSpPr>
        <p:spPr>
          <a:xfrm>
            <a:off x="63202" y="0"/>
            <a:ext cx="6032798" cy="369332"/>
          </a:xfrm>
          <a:prstGeom prst="rect">
            <a:avLst/>
          </a:prstGeom>
          <a:noFill/>
        </p:spPr>
        <p:txBody>
          <a:bodyPr wrap="square">
            <a:spAutoFit/>
          </a:bodyPr>
          <a:lstStyle/>
          <a:p>
            <a:pPr>
              <a:spcBef>
                <a:spcPts val="1600"/>
              </a:spcBef>
              <a:buClr>
                <a:schemeClr val="accent5"/>
              </a:buClr>
            </a:pPr>
            <a:r>
              <a:rPr lang="en-GB" b="1" dirty="0">
                <a:solidFill>
                  <a:schemeClr val="tx1"/>
                </a:solidFill>
              </a:rPr>
              <a:t>3. Data analysis:</a:t>
            </a:r>
          </a:p>
        </p:txBody>
      </p:sp>
    </p:spTree>
    <p:extLst>
      <p:ext uri="{BB962C8B-B14F-4D97-AF65-F5344CB8AC3E}">
        <p14:creationId xmlns:p14="http://schemas.microsoft.com/office/powerpoint/2010/main" val="189334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A8921-015E-42E8-A23E-C114B5A3B8BE}"/>
              </a:ext>
            </a:extLst>
          </p:cNvPr>
          <p:cNvSpPr txBox="1"/>
          <p:nvPr/>
        </p:nvSpPr>
        <p:spPr>
          <a:xfrm>
            <a:off x="63202" y="0"/>
            <a:ext cx="6032798" cy="369332"/>
          </a:xfrm>
          <a:prstGeom prst="rect">
            <a:avLst/>
          </a:prstGeom>
          <a:noFill/>
        </p:spPr>
        <p:txBody>
          <a:bodyPr wrap="square">
            <a:spAutoFit/>
          </a:bodyPr>
          <a:lstStyle/>
          <a:p>
            <a:pPr>
              <a:spcBef>
                <a:spcPts val="1600"/>
              </a:spcBef>
              <a:buClr>
                <a:schemeClr val="accent5"/>
              </a:buClr>
            </a:pPr>
            <a:r>
              <a:rPr lang="en-GB" b="1" dirty="0">
                <a:solidFill>
                  <a:schemeClr val="tx1"/>
                </a:solidFill>
              </a:rPr>
              <a:t>Data analysis:</a:t>
            </a:r>
          </a:p>
        </p:txBody>
      </p:sp>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72171" y="287199"/>
            <a:ext cx="5800164" cy="3416320"/>
          </a:xfrm>
          <a:prstGeom prst="rect">
            <a:avLst/>
          </a:prstGeom>
          <a:noFill/>
        </p:spPr>
        <p:txBody>
          <a:bodyPr wrap="square" rtlCol="0">
            <a:spAutoFit/>
          </a:bodyPr>
          <a:lstStyle/>
          <a:p>
            <a:pPr algn="l"/>
            <a:r>
              <a:rPr lang="en-US" sz="2400" dirty="0"/>
              <a:t>In this data we calculate most number of matches played in each ground.</a:t>
            </a:r>
          </a:p>
          <a:p>
            <a:pPr algn="l"/>
            <a:endParaRPr lang="en-US" sz="1600" b="0" i="0" dirty="0">
              <a:solidFill>
                <a:srgbClr val="2E383C"/>
              </a:solidFill>
              <a:effectLst/>
              <a:latin typeface="Courier New" panose="02070309020205020404" pitchFamily="49" charset="0"/>
            </a:endParaRPr>
          </a:p>
          <a:p>
            <a:pPr algn="l"/>
            <a:r>
              <a:rPr lang="en-US" sz="2400" dirty="0"/>
              <a:t>In this bar graph as we can see that on Eden Garden stadium maximum number of matches of IPL seasons.</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4102" name="Picture 6">
            <a:extLst>
              <a:ext uri="{FF2B5EF4-FFF2-40B4-BE49-F238E27FC236}">
                <a16:creationId xmlns:a16="http://schemas.microsoft.com/office/drawing/2014/main" id="{3C120E11-E0EA-CCFE-9A94-C0764B19D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 y="981489"/>
            <a:ext cx="6152506" cy="40790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7A2D852-9D3C-9E71-E281-DB4864EC500D}"/>
              </a:ext>
            </a:extLst>
          </p:cNvPr>
          <p:cNvPicPr>
            <a:picLocks noChangeAspect="1"/>
          </p:cNvPicPr>
          <p:nvPr/>
        </p:nvPicPr>
        <p:blipFill rotWithShape="1">
          <a:blip r:embed="rId3"/>
          <a:srcRect l="22913" t="27785" r="50000" b="38440"/>
          <a:stretch/>
        </p:blipFill>
        <p:spPr>
          <a:xfrm>
            <a:off x="6272170" y="2609742"/>
            <a:ext cx="5748546" cy="3807836"/>
          </a:xfrm>
          <a:prstGeom prst="rect">
            <a:avLst/>
          </a:prstGeom>
        </p:spPr>
      </p:pic>
      <p:sp>
        <p:nvSpPr>
          <p:cNvPr id="7" name="TextBox 6">
            <a:extLst>
              <a:ext uri="{FF2B5EF4-FFF2-40B4-BE49-F238E27FC236}">
                <a16:creationId xmlns:a16="http://schemas.microsoft.com/office/drawing/2014/main" id="{CECDB2B1-613D-64AE-22CA-D5561DB8A375}"/>
              </a:ext>
            </a:extLst>
          </p:cNvPr>
          <p:cNvSpPr txBox="1"/>
          <p:nvPr/>
        </p:nvSpPr>
        <p:spPr>
          <a:xfrm>
            <a:off x="103348" y="369332"/>
            <a:ext cx="3773725" cy="646331"/>
          </a:xfrm>
          <a:prstGeom prst="rect">
            <a:avLst/>
          </a:prstGeom>
          <a:noFill/>
        </p:spPr>
        <p:txBody>
          <a:bodyPr wrap="none" rtlCol="0">
            <a:spAutoFit/>
          </a:bodyPr>
          <a:lstStyle/>
          <a:p>
            <a:r>
              <a:rPr lang="en-GB" sz="1800" b="1" dirty="0">
                <a:solidFill>
                  <a:schemeClr val="tx1"/>
                </a:solidFill>
              </a:rPr>
              <a:t>Count of match played in each venue.</a:t>
            </a:r>
          </a:p>
          <a:p>
            <a:endParaRPr lang="en-IN" dirty="0"/>
          </a:p>
        </p:txBody>
      </p:sp>
    </p:spTree>
    <p:extLst>
      <p:ext uri="{BB962C8B-B14F-4D97-AF65-F5344CB8AC3E}">
        <p14:creationId xmlns:p14="http://schemas.microsoft.com/office/powerpoint/2010/main" val="8249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72171" y="287199"/>
            <a:ext cx="5800164" cy="3785652"/>
          </a:xfrm>
          <a:prstGeom prst="rect">
            <a:avLst/>
          </a:prstGeom>
          <a:noFill/>
        </p:spPr>
        <p:txBody>
          <a:bodyPr wrap="square" rtlCol="0">
            <a:spAutoFit/>
          </a:bodyPr>
          <a:lstStyle/>
          <a:p>
            <a:pPr algn="l"/>
            <a:r>
              <a:rPr lang="en-US" sz="2400" dirty="0"/>
              <a:t>In this data we calculate the prediction of “Does winning the toss increase the chances of win the match or not”.</a:t>
            </a:r>
          </a:p>
          <a:p>
            <a:pPr algn="l"/>
            <a:endParaRPr lang="en-US" sz="1600" b="0" i="0" dirty="0">
              <a:solidFill>
                <a:srgbClr val="2E383C"/>
              </a:solidFill>
              <a:effectLst/>
              <a:latin typeface="Courier New" panose="02070309020205020404" pitchFamily="49" charset="0"/>
            </a:endParaRPr>
          </a:p>
          <a:p>
            <a:pPr algn="l"/>
            <a:r>
              <a:rPr lang="en-US" sz="2400" dirty="0"/>
              <a:t>As we can refer the pie chart we can analysis that 52% of chances of win the match who win the toss.</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5122" name="Picture 2">
            <a:extLst>
              <a:ext uri="{FF2B5EF4-FFF2-40B4-BE49-F238E27FC236}">
                <a16:creationId xmlns:a16="http://schemas.microsoft.com/office/drawing/2014/main" id="{96D874F1-9526-D643-9623-5945373E8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 y="1068578"/>
            <a:ext cx="5358347" cy="51544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C0710C1-03AD-351F-C4D9-0920AC61DA74}"/>
              </a:ext>
            </a:extLst>
          </p:cNvPr>
          <p:cNvPicPr>
            <a:picLocks noChangeAspect="1"/>
          </p:cNvPicPr>
          <p:nvPr/>
        </p:nvPicPr>
        <p:blipFill rotWithShape="1">
          <a:blip r:embed="rId3"/>
          <a:srcRect l="27041" t="45110" r="56502" b="42212"/>
          <a:stretch/>
        </p:blipFill>
        <p:spPr>
          <a:xfrm>
            <a:off x="6189677" y="2913306"/>
            <a:ext cx="3935836" cy="1610880"/>
          </a:xfrm>
          <a:prstGeom prst="rect">
            <a:avLst/>
          </a:prstGeom>
        </p:spPr>
      </p:pic>
      <p:sp>
        <p:nvSpPr>
          <p:cNvPr id="6" name="TextBox 5">
            <a:extLst>
              <a:ext uri="{FF2B5EF4-FFF2-40B4-BE49-F238E27FC236}">
                <a16:creationId xmlns:a16="http://schemas.microsoft.com/office/drawing/2014/main" id="{EE97DBCC-0A40-C0B1-8091-18DCA9B76A8B}"/>
              </a:ext>
            </a:extLst>
          </p:cNvPr>
          <p:cNvSpPr txBox="1"/>
          <p:nvPr/>
        </p:nvSpPr>
        <p:spPr>
          <a:xfrm>
            <a:off x="210924" y="287199"/>
            <a:ext cx="3329373" cy="369332"/>
          </a:xfrm>
          <a:prstGeom prst="rect">
            <a:avLst/>
          </a:prstGeom>
          <a:noFill/>
        </p:spPr>
        <p:txBody>
          <a:bodyPr wrap="none" rtlCol="0">
            <a:spAutoFit/>
          </a:bodyPr>
          <a:lstStyle/>
          <a:p>
            <a:r>
              <a:rPr lang="en-GB" sz="1800" b="1" dirty="0">
                <a:solidFill>
                  <a:schemeClr val="tx1"/>
                </a:solidFill>
              </a:rPr>
              <a:t>Toss win or match win prediction</a:t>
            </a:r>
            <a:endParaRPr lang="en-IN" dirty="0"/>
          </a:p>
        </p:txBody>
      </p:sp>
    </p:spTree>
    <p:extLst>
      <p:ext uri="{BB962C8B-B14F-4D97-AF65-F5344CB8AC3E}">
        <p14:creationId xmlns:p14="http://schemas.microsoft.com/office/powerpoint/2010/main" val="74336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72171" y="287199"/>
            <a:ext cx="5800164" cy="3416320"/>
          </a:xfrm>
          <a:prstGeom prst="rect">
            <a:avLst/>
          </a:prstGeom>
          <a:noFill/>
        </p:spPr>
        <p:txBody>
          <a:bodyPr wrap="square" rtlCol="0">
            <a:spAutoFit/>
          </a:bodyPr>
          <a:lstStyle/>
          <a:p>
            <a:pPr algn="l"/>
            <a:r>
              <a:rPr lang="en-US" sz="2400" dirty="0"/>
              <a:t>In this data we calculate the most runs scored by the teams in whole IPL Season.</a:t>
            </a:r>
          </a:p>
          <a:p>
            <a:pPr algn="l"/>
            <a:endParaRPr lang="en-US" sz="1600" b="0" i="0" dirty="0">
              <a:solidFill>
                <a:srgbClr val="2E383C"/>
              </a:solidFill>
              <a:effectLst/>
              <a:latin typeface="Courier New" panose="02070309020205020404" pitchFamily="49" charset="0"/>
            </a:endParaRPr>
          </a:p>
          <a:p>
            <a:pPr algn="l"/>
            <a:r>
              <a:rPr lang="en-US" sz="2400" dirty="0"/>
              <a:t>As we can refer the bar chart we can see the Mumbai Indians score the most runs in the IPL season which is 29809.</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sp>
        <p:nvSpPr>
          <p:cNvPr id="6" name="TextBox 5">
            <a:extLst>
              <a:ext uri="{FF2B5EF4-FFF2-40B4-BE49-F238E27FC236}">
                <a16:creationId xmlns:a16="http://schemas.microsoft.com/office/drawing/2014/main" id="{9EB54CA5-3395-7369-8830-19F7962820D6}"/>
              </a:ext>
            </a:extLst>
          </p:cNvPr>
          <p:cNvSpPr txBox="1"/>
          <p:nvPr/>
        </p:nvSpPr>
        <p:spPr>
          <a:xfrm>
            <a:off x="1232901" y="83042"/>
            <a:ext cx="2692660" cy="646331"/>
          </a:xfrm>
          <a:prstGeom prst="rect">
            <a:avLst/>
          </a:prstGeom>
          <a:noFill/>
        </p:spPr>
        <p:txBody>
          <a:bodyPr wrap="none" rtlCol="0">
            <a:spAutoFit/>
          </a:bodyPr>
          <a:lstStyle/>
          <a:p>
            <a:r>
              <a:rPr lang="en-GB" sz="1800" b="1" dirty="0">
                <a:solidFill>
                  <a:schemeClr val="tx1"/>
                </a:solidFill>
              </a:rPr>
              <a:t>Most runs score by </a:t>
            </a:r>
            <a:r>
              <a:rPr lang="en-GB" b="1" dirty="0"/>
              <a:t>teams</a:t>
            </a:r>
            <a:r>
              <a:rPr lang="en-GB" sz="1800" b="1" dirty="0">
                <a:solidFill>
                  <a:schemeClr val="tx1"/>
                </a:solidFill>
              </a:rPr>
              <a:t>.</a:t>
            </a:r>
          </a:p>
          <a:p>
            <a:endParaRPr lang="en-IN" dirty="0"/>
          </a:p>
        </p:txBody>
      </p:sp>
      <p:pic>
        <p:nvPicPr>
          <p:cNvPr id="1026" name="Picture 2">
            <a:extLst>
              <a:ext uri="{FF2B5EF4-FFF2-40B4-BE49-F238E27FC236}">
                <a16:creationId xmlns:a16="http://schemas.microsoft.com/office/drawing/2014/main" id="{C91C9223-A598-3ADF-1883-941E211C2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9373"/>
            <a:ext cx="6096000" cy="45871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AD37004-1BCB-A1E4-EC25-1573D1CFDDD9}"/>
              </a:ext>
            </a:extLst>
          </p:cNvPr>
          <p:cNvPicPr>
            <a:picLocks noChangeAspect="1"/>
          </p:cNvPicPr>
          <p:nvPr/>
        </p:nvPicPr>
        <p:blipFill rotWithShape="1">
          <a:blip r:embed="rId3"/>
          <a:srcRect l="23089" t="37157" r="59779" b="32076"/>
          <a:stretch/>
        </p:blipFill>
        <p:spPr>
          <a:xfrm>
            <a:off x="6248401" y="2848298"/>
            <a:ext cx="4306182" cy="3785652"/>
          </a:xfrm>
          <a:prstGeom prst="rect">
            <a:avLst/>
          </a:prstGeom>
        </p:spPr>
      </p:pic>
    </p:spTree>
    <p:extLst>
      <p:ext uri="{BB962C8B-B14F-4D97-AF65-F5344CB8AC3E}">
        <p14:creationId xmlns:p14="http://schemas.microsoft.com/office/powerpoint/2010/main" val="175434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72171" y="287199"/>
            <a:ext cx="5800164" cy="3785652"/>
          </a:xfrm>
          <a:prstGeom prst="rect">
            <a:avLst/>
          </a:prstGeom>
          <a:noFill/>
        </p:spPr>
        <p:txBody>
          <a:bodyPr wrap="square" rtlCol="0">
            <a:spAutoFit/>
          </a:bodyPr>
          <a:lstStyle/>
          <a:p>
            <a:pPr algn="l"/>
            <a:r>
              <a:rPr lang="en-US" sz="2400" dirty="0"/>
              <a:t>In this data we calculate the most runs scored by individual player in whole IPL Season.</a:t>
            </a:r>
          </a:p>
          <a:p>
            <a:pPr algn="l"/>
            <a:endParaRPr lang="en-US" sz="1600" b="0" i="0" dirty="0">
              <a:solidFill>
                <a:srgbClr val="2E383C"/>
              </a:solidFill>
              <a:effectLst/>
              <a:latin typeface="Courier New" panose="02070309020205020404" pitchFamily="49" charset="0"/>
            </a:endParaRPr>
          </a:p>
          <a:p>
            <a:pPr algn="l"/>
            <a:r>
              <a:rPr lang="en-US" sz="2400" dirty="0"/>
              <a:t>As we can refer the bar chart we can see the Virat Kohli score the most runs in the IPL season which is 5434.</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6146" name="Picture 2">
            <a:extLst>
              <a:ext uri="{FF2B5EF4-FFF2-40B4-BE49-F238E27FC236}">
                <a16:creationId xmlns:a16="http://schemas.microsoft.com/office/drawing/2014/main" id="{D7B4BC01-EA22-D629-6534-ED7CC85AF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 y="887506"/>
            <a:ext cx="6014479" cy="4457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A8D3F44-9E4E-E93E-EBBD-C3C0392E540A}"/>
              </a:ext>
            </a:extLst>
          </p:cNvPr>
          <p:cNvPicPr>
            <a:picLocks noChangeAspect="1"/>
          </p:cNvPicPr>
          <p:nvPr/>
        </p:nvPicPr>
        <p:blipFill rotWithShape="1">
          <a:blip r:embed="rId3"/>
          <a:srcRect l="22568" t="67388" r="66560" b="20422"/>
          <a:stretch/>
        </p:blipFill>
        <p:spPr>
          <a:xfrm>
            <a:off x="6272171" y="2964215"/>
            <a:ext cx="3722371" cy="2217271"/>
          </a:xfrm>
          <a:prstGeom prst="rect">
            <a:avLst/>
          </a:prstGeom>
        </p:spPr>
      </p:pic>
      <p:sp>
        <p:nvSpPr>
          <p:cNvPr id="6" name="TextBox 5">
            <a:extLst>
              <a:ext uri="{FF2B5EF4-FFF2-40B4-BE49-F238E27FC236}">
                <a16:creationId xmlns:a16="http://schemas.microsoft.com/office/drawing/2014/main" id="{9EB54CA5-3395-7369-8830-19F7962820D6}"/>
              </a:ext>
            </a:extLst>
          </p:cNvPr>
          <p:cNvSpPr txBox="1"/>
          <p:nvPr/>
        </p:nvSpPr>
        <p:spPr>
          <a:xfrm>
            <a:off x="515724" y="83042"/>
            <a:ext cx="2434193" cy="646331"/>
          </a:xfrm>
          <a:prstGeom prst="rect">
            <a:avLst/>
          </a:prstGeom>
          <a:noFill/>
        </p:spPr>
        <p:txBody>
          <a:bodyPr wrap="none" rtlCol="0">
            <a:spAutoFit/>
          </a:bodyPr>
          <a:lstStyle/>
          <a:p>
            <a:r>
              <a:rPr lang="en-GB" sz="1800" b="1" dirty="0">
                <a:solidFill>
                  <a:schemeClr val="tx1"/>
                </a:solidFill>
              </a:rPr>
              <a:t>Most runs by batsman .</a:t>
            </a:r>
          </a:p>
          <a:p>
            <a:endParaRPr lang="en-IN" dirty="0"/>
          </a:p>
        </p:txBody>
      </p:sp>
    </p:spTree>
    <p:extLst>
      <p:ext uri="{BB962C8B-B14F-4D97-AF65-F5344CB8AC3E}">
        <p14:creationId xmlns:p14="http://schemas.microsoft.com/office/powerpoint/2010/main" val="318623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48401" y="574391"/>
            <a:ext cx="5800164" cy="3416320"/>
          </a:xfrm>
          <a:prstGeom prst="rect">
            <a:avLst/>
          </a:prstGeom>
          <a:noFill/>
        </p:spPr>
        <p:txBody>
          <a:bodyPr wrap="square" rtlCol="0">
            <a:spAutoFit/>
          </a:bodyPr>
          <a:lstStyle/>
          <a:p>
            <a:pPr algn="l"/>
            <a:r>
              <a:rPr lang="en-US" sz="2400" dirty="0"/>
              <a:t>In this data we calculate the most runs given by which team in whole IPL Season.</a:t>
            </a:r>
          </a:p>
          <a:p>
            <a:pPr algn="l"/>
            <a:endParaRPr lang="en-US" sz="1600" b="0" i="0" dirty="0">
              <a:solidFill>
                <a:srgbClr val="2E383C"/>
              </a:solidFill>
              <a:effectLst/>
              <a:latin typeface="Courier New" panose="02070309020205020404" pitchFamily="49" charset="0"/>
            </a:endParaRPr>
          </a:p>
          <a:p>
            <a:pPr algn="l"/>
            <a:r>
              <a:rPr lang="en-US" sz="2400" dirty="0"/>
              <a:t>As we can refer the bar chart we can see the Mumbai Indians has spend most runs in the IPL season which is 1612.</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7172" name="Picture 4">
            <a:extLst>
              <a:ext uri="{FF2B5EF4-FFF2-40B4-BE49-F238E27FC236}">
                <a16:creationId xmlns:a16="http://schemas.microsoft.com/office/drawing/2014/main" id="{89B599F4-DD75-CB22-0DD8-4C7477225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5492"/>
            <a:ext cx="5811212" cy="38473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58090D-F6E1-D9E2-D18C-AD01E7619ECC}"/>
              </a:ext>
            </a:extLst>
          </p:cNvPr>
          <p:cNvPicPr>
            <a:picLocks noChangeAspect="1"/>
          </p:cNvPicPr>
          <p:nvPr/>
        </p:nvPicPr>
        <p:blipFill rotWithShape="1">
          <a:blip r:embed="rId3"/>
          <a:srcRect l="23326" t="48737" r="58302" b="29633"/>
          <a:stretch/>
        </p:blipFill>
        <p:spPr>
          <a:xfrm>
            <a:off x="6380789" y="2700064"/>
            <a:ext cx="5061794" cy="3165995"/>
          </a:xfrm>
          <a:prstGeom prst="rect">
            <a:avLst/>
          </a:prstGeom>
        </p:spPr>
      </p:pic>
      <p:sp>
        <p:nvSpPr>
          <p:cNvPr id="6" name="TextBox 5">
            <a:extLst>
              <a:ext uri="{FF2B5EF4-FFF2-40B4-BE49-F238E27FC236}">
                <a16:creationId xmlns:a16="http://schemas.microsoft.com/office/drawing/2014/main" id="{3899324C-188C-10E8-9AD0-9FD73A014235}"/>
              </a:ext>
            </a:extLst>
          </p:cNvPr>
          <p:cNvSpPr txBox="1"/>
          <p:nvPr/>
        </p:nvSpPr>
        <p:spPr>
          <a:xfrm>
            <a:off x="963959" y="251225"/>
            <a:ext cx="2607702" cy="646331"/>
          </a:xfrm>
          <a:prstGeom prst="rect">
            <a:avLst/>
          </a:prstGeom>
          <a:noFill/>
        </p:spPr>
        <p:txBody>
          <a:bodyPr wrap="none" rtlCol="0">
            <a:spAutoFit/>
          </a:bodyPr>
          <a:lstStyle/>
          <a:p>
            <a:r>
              <a:rPr lang="en-GB" b="1" dirty="0"/>
              <a:t>Most runs given by team</a:t>
            </a:r>
            <a:r>
              <a:rPr lang="en-GB" sz="1800" b="1" dirty="0">
                <a:solidFill>
                  <a:schemeClr val="tx1"/>
                </a:solidFill>
              </a:rPr>
              <a:t>.</a:t>
            </a:r>
          </a:p>
          <a:p>
            <a:endParaRPr lang="en-IN" dirty="0"/>
          </a:p>
        </p:txBody>
      </p:sp>
    </p:spTree>
    <p:extLst>
      <p:ext uri="{BB962C8B-B14F-4D97-AF65-F5344CB8AC3E}">
        <p14:creationId xmlns:p14="http://schemas.microsoft.com/office/powerpoint/2010/main" val="255499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65BE876-83A7-3FED-98EE-391509C65595}"/>
              </a:ext>
            </a:extLst>
          </p:cNvPr>
          <p:cNvSpPr txBox="1"/>
          <p:nvPr/>
        </p:nvSpPr>
        <p:spPr>
          <a:xfrm>
            <a:off x="6248401" y="1990164"/>
            <a:ext cx="5800164" cy="584775"/>
          </a:xfrm>
          <a:prstGeom prst="rect">
            <a:avLst/>
          </a:prstGeom>
          <a:noFill/>
        </p:spPr>
        <p:txBody>
          <a:bodyPr wrap="square" rtlCol="0">
            <a:spAutoFit/>
          </a:bodyPr>
          <a:lstStyle/>
          <a:p>
            <a:pPr algn="l"/>
            <a:br>
              <a:rPr lang="en-US" sz="1600" b="0" i="0" dirty="0">
                <a:solidFill>
                  <a:srgbClr val="2E383C"/>
                </a:solidFill>
                <a:effectLst/>
                <a:latin typeface="Courier New" panose="02070309020205020404" pitchFamily="49" charset="0"/>
              </a:rPr>
            </a:br>
            <a:endParaRPr lang="en-IN" sz="1600" dirty="0"/>
          </a:p>
        </p:txBody>
      </p:sp>
      <p:sp>
        <p:nvSpPr>
          <p:cNvPr id="8" name="TextBox 7">
            <a:extLst>
              <a:ext uri="{FF2B5EF4-FFF2-40B4-BE49-F238E27FC236}">
                <a16:creationId xmlns:a16="http://schemas.microsoft.com/office/drawing/2014/main" id="{B55CA2A3-7968-0402-FC62-F06B36636069}"/>
              </a:ext>
            </a:extLst>
          </p:cNvPr>
          <p:cNvSpPr txBox="1"/>
          <p:nvPr/>
        </p:nvSpPr>
        <p:spPr>
          <a:xfrm>
            <a:off x="6272171" y="287199"/>
            <a:ext cx="5800164" cy="3785652"/>
          </a:xfrm>
          <a:prstGeom prst="rect">
            <a:avLst/>
          </a:prstGeom>
          <a:noFill/>
        </p:spPr>
        <p:txBody>
          <a:bodyPr wrap="square" rtlCol="0">
            <a:spAutoFit/>
          </a:bodyPr>
          <a:lstStyle/>
          <a:p>
            <a:pPr algn="l"/>
            <a:endParaRPr lang="en-US" sz="2400" dirty="0"/>
          </a:p>
          <a:p>
            <a:pPr algn="l"/>
            <a:r>
              <a:rPr lang="en-US" sz="2400" dirty="0"/>
              <a:t>In this data we calculate the extra runs given by individual bowler in whole IPL Season.</a:t>
            </a:r>
          </a:p>
          <a:p>
            <a:pPr algn="l"/>
            <a:endParaRPr lang="en-US" sz="1600" b="0" i="0" dirty="0">
              <a:solidFill>
                <a:srgbClr val="2E383C"/>
              </a:solidFill>
              <a:effectLst/>
              <a:latin typeface="Courier New" panose="02070309020205020404" pitchFamily="49" charset="0"/>
            </a:endParaRPr>
          </a:p>
          <a:p>
            <a:pPr algn="l"/>
            <a:r>
              <a:rPr lang="en-US" sz="2400" dirty="0"/>
              <a:t>As we can refer the bar chart we can see the Lasith Malinga has spend most runs in the IPL season which is 293.</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8194" name="Picture 2">
            <a:extLst>
              <a:ext uri="{FF2B5EF4-FFF2-40B4-BE49-F238E27FC236}">
                <a16:creationId xmlns:a16="http://schemas.microsoft.com/office/drawing/2014/main" id="{F917A93E-11A6-9E7A-260A-5DE6716D0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501458"/>
            <a:ext cx="4085084" cy="292754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18FBC88C-C818-5372-A0B1-3B172DFF5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65" y="3703519"/>
            <a:ext cx="3962593" cy="29275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317200-7171-FEC3-73B8-42B18C9DBAFF}"/>
              </a:ext>
            </a:extLst>
          </p:cNvPr>
          <p:cNvSpPr txBox="1"/>
          <p:nvPr/>
        </p:nvSpPr>
        <p:spPr>
          <a:xfrm>
            <a:off x="6164513" y="3154481"/>
            <a:ext cx="5800164" cy="4154984"/>
          </a:xfrm>
          <a:prstGeom prst="rect">
            <a:avLst/>
          </a:prstGeom>
          <a:noFill/>
        </p:spPr>
        <p:txBody>
          <a:bodyPr wrap="square" rtlCol="0">
            <a:spAutoFit/>
          </a:bodyPr>
          <a:lstStyle/>
          <a:p>
            <a:pPr algn="l"/>
            <a:endParaRPr lang="en-US" sz="2400" dirty="0"/>
          </a:p>
          <a:p>
            <a:pPr algn="l"/>
            <a:endParaRPr lang="en-US" sz="2400" dirty="0"/>
          </a:p>
          <a:p>
            <a:pPr algn="l"/>
            <a:r>
              <a:rPr lang="en-US" sz="2400" dirty="0"/>
              <a:t>In this data we calculate the most no balls by individual bowler in whole IPL Season.</a:t>
            </a:r>
          </a:p>
          <a:p>
            <a:pPr algn="l"/>
            <a:endParaRPr lang="en-US" sz="1600" b="0" i="0" dirty="0">
              <a:solidFill>
                <a:srgbClr val="2E383C"/>
              </a:solidFill>
              <a:effectLst/>
              <a:latin typeface="Courier New" panose="02070309020205020404" pitchFamily="49" charset="0"/>
            </a:endParaRPr>
          </a:p>
          <a:p>
            <a:pPr algn="l"/>
            <a:r>
              <a:rPr lang="en-US" sz="2400" dirty="0"/>
              <a:t>As we can refer the bar chart we can see the S Sreesanth  has bowl most no balls in the IPL season which is 27.</a:t>
            </a:r>
          </a:p>
          <a:p>
            <a:pPr algn="l"/>
            <a:endParaRPr lang="en-US" sz="2400" dirty="0"/>
          </a:p>
          <a:p>
            <a:pPr algn="l"/>
            <a:endParaRPr lang="en-US" sz="2400" b="0" i="0" dirty="0">
              <a:solidFill>
                <a:srgbClr val="2E383C"/>
              </a:solidFill>
              <a:effectLst/>
              <a:latin typeface="Courier New" panose="02070309020205020404" pitchFamily="49" charset="0"/>
            </a:endParaRPr>
          </a:p>
          <a:p>
            <a:pPr algn="l"/>
            <a:br>
              <a:rPr lang="en-US" sz="1600" b="0" i="0" dirty="0">
                <a:solidFill>
                  <a:srgbClr val="2E383C"/>
                </a:solidFill>
                <a:effectLst/>
                <a:latin typeface="Courier New" panose="02070309020205020404" pitchFamily="49" charset="0"/>
              </a:rPr>
            </a:br>
            <a:endParaRPr lang="en-IN" sz="1600" dirty="0"/>
          </a:p>
        </p:txBody>
      </p:sp>
      <p:pic>
        <p:nvPicPr>
          <p:cNvPr id="4" name="Picture 3">
            <a:extLst>
              <a:ext uri="{FF2B5EF4-FFF2-40B4-BE49-F238E27FC236}">
                <a16:creationId xmlns:a16="http://schemas.microsoft.com/office/drawing/2014/main" id="{44293DB1-017A-9FD3-1941-7B7C0143DEA2}"/>
              </a:ext>
            </a:extLst>
          </p:cNvPr>
          <p:cNvPicPr>
            <a:picLocks noChangeAspect="1"/>
          </p:cNvPicPr>
          <p:nvPr/>
        </p:nvPicPr>
        <p:blipFill rotWithShape="1">
          <a:blip r:embed="rId4"/>
          <a:srcRect l="23257" t="35526" r="65115" b="41419"/>
          <a:stretch/>
        </p:blipFill>
        <p:spPr>
          <a:xfrm>
            <a:off x="4130544" y="571330"/>
            <a:ext cx="2061015" cy="2170775"/>
          </a:xfrm>
          <a:prstGeom prst="rect">
            <a:avLst/>
          </a:prstGeom>
        </p:spPr>
      </p:pic>
      <p:pic>
        <p:nvPicPr>
          <p:cNvPr id="6" name="Picture 5">
            <a:extLst>
              <a:ext uri="{FF2B5EF4-FFF2-40B4-BE49-F238E27FC236}">
                <a16:creationId xmlns:a16="http://schemas.microsoft.com/office/drawing/2014/main" id="{338BEB6A-6AA4-9F90-4531-5423889CEA5C}"/>
              </a:ext>
            </a:extLst>
          </p:cNvPr>
          <p:cNvPicPr>
            <a:picLocks noChangeAspect="1"/>
          </p:cNvPicPr>
          <p:nvPr/>
        </p:nvPicPr>
        <p:blipFill rotWithShape="1">
          <a:blip r:embed="rId5"/>
          <a:srcRect l="23463" t="57027" r="64840" b="18365"/>
          <a:stretch/>
        </p:blipFill>
        <p:spPr>
          <a:xfrm>
            <a:off x="4189916" y="3703519"/>
            <a:ext cx="1942273" cy="2170774"/>
          </a:xfrm>
          <a:prstGeom prst="rect">
            <a:avLst/>
          </a:prstGeom>
        </p:spPr>
      </p:pic>
      <p:sp>
        <p:nvSpPr>
          <p:cNvPr id="10" name="TextBox 9">
            <a:extLst>
              <a:ext uri="{FF2B5EF4-FFF2-40B4-BE49-F238E27FC236}">
                <a16:creationId xmlns:a16="http://schemas.microsoft.com/office/drawing/2014/main" id="{AEA093EF-81E2-5968-CA49-1F38607A0BE8}"/>
              </a:ext>
            </a:extLst>
          </p:cNvPr>
          <p:cNvSpPr txBox="1"/>
          <p:nvPr/>
        </p:nvSpPr>
        <p:spPr>
          <a:xfrm>
            <a:off x="706408" y="41033"/>
            <a:ext cx="1709955" cy="646331"/>
          </a:xfrm>
          <a:prstGeom prst="rect">
            <a:avLst/>
          </a:prstGeom>
          <a:noFill/>
        </p:spPr>
        <p:txBody>
          <a:bodyPr wrap="none" rtlCol="0">
            <a:spAutoFit/>
          </a:bodyPr>
          <a:lstStyle/>
          <a:p>
            <a:r>
              <a:rPr lang="en-GB" b="1" dirty="0"/>
              <a:t>Extra runs stats</a:t>
            </a:r>
            <a:r>
              <a:rPr lang="en-GB" sz="1800" b="1" dirty="0">
                <a:solidFill>
                  <a:schemeClr val="tx1"/>
                </a:solidFill>
              </a:rPr>
              <a:t>.</a:t>
            </a:r>
          </a:p>
          <a:p>
            <a:endParaRPr lang="en-IN" dirty="0"/>
          </a:p>
        </p:txBody>
      </p:sp>
    </p:spTree>
    <p:extLst>
      <p:ext uri="{BB962C8B-B14F-4D97-AF65-F5344CB8AC3E}">
        <p14:creationId xmlns:p14="http://schemas.microsoft.com/office/powerpoint/2010/main" val="417957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867</Words>
  <Application>Microsoft Office PowerPoint</Application>
  <PresentationFormat>Widescreen</PresentationFormat>
  <Paragraphs>307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Rawline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Bhosle</dc:creator>
  <cp:lastModifiedBy>Harsh</cp:lastModifiedBy>
  <cp:revision>6</cp:revision>
  <dcterms:created xsi:type="dcterms:W3CDTF">2022-05-28T05:57:12Z</dcterms:created>
  <dcterms:modified xsi:type="dcterms:W3CDTF">2022-08-12T14:53:10Z</dcterms:modified>
</cp:coreProperties>
</file>