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9"/>
  </p:notesMasterIdLst>
  <p:sldIdLst>
    <p:sldId id="256" r:id="rId2"/>
    <p:sldId id="258" r:id="rId3"/>
    <p:sldId id="259" r:id="rId4"/>
    <p:sldId id="260" r:id="rId5"/>
    <p:sldId id="263" r:id="rId6"/>
    <p:sldId id="264" r:id="rId7"/>
    <p:sldId id="265" r:id="rId8"/>
    <p:sldId id="303" r:id="rId9"/>
    <p:sldId id="302" r:id="rId10"/>
    <p:sldId id="306" r:id="rId11"/>
    <p:sldId id="304" r:id="rId12"/>
    <p:sldId id="307" r:id="rId13"/>
    <p:sldId id="266" r:id="rId14"/>
    <p:sldId id="267" r:id="rId15"/>
    <p:sldId id="270" r:id="rId16"/>
    <p:sldId id="305" r:id="rId17"/>
    <p:sldId id="308" r:id="rId18"/>
  </p:sldIdLst>
  <p:sldSz cx="9144000" cy="5143500" type="screen16x9"/>
  <p:notesSz cx="6858000" cy="9144000"/>
  <p:embeddedFontLst>
    <p:embeddedFont>
      <p:font typeface="Anton" pitchFamily="2" charset="0"/>
      <p:regular r:id="rId20"/>
    </p:embeddedFont>
    <p:embeddedFont>
      <p:font typeface="Calibri" panose="020F0502020204030204" pitchFamily="34" charset="0"/>
      <p:regular r:id="rId21"/>
      <p:bold r:id="rId22"/>
      <p:italic r:id="rId23"/>
      <p:boldItalic r:id="rId24"/>
    </p:embeddedFont>
    <p:embeddedFont>
      <p:font typeface="Impact" panose="020B0806030902050204" pitchFamily="34" charset="0"/>
      <p:regular r:id="rId25"/>
    </p:embeddedFont>
    <p:embeddedFont>
      <p:font typeface="Montserrat" panose="00000500000000000000" pitchFamily="2" charset="0"/>
      <p:regular r:id="rId26"/>
      <p:bold r:id="rId27"/>
      <p:italic r:id="rId28"/>
      <p:boldItalic r:id="rId29"/>
    </p:embeddedFont>
    <p:embeddedFont>
      <p:font typeface="Nunito"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79B388-5629-42AE-B147-5D686611193A}">
  <a:tblStyle styleId="{5F79B388-5629-42AE-B147-5D68661119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29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754534f808_1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754534f808_1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715866b04c_1_9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715866b04c_1_9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716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715866b04c_1_9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715866b04c_1_9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240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715866b04c_1_9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715866b04c_1_9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283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760a3cf7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760a3cf7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715866b04c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715866b04c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715866b04c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715866b04c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715866b04c_1_9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715866b04c_1_9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307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754534f808_1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754534f808_1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173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87e7f372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87e7f372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760a3cf7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760a3cf7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6bd7ecb2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6bd7ecb2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715866b04c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715866b04c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6bd7ecb23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6bd7ecb23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715866b04c_1_9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715866b04c_1_9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715866b04c_1_9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715866b04c_1_9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814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715866b04c_1_9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715866b04c_1_9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257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836575" y="1906514"/>
            <a:ext cx="5470800" cy="14379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4000"/>
              <a:buNone/>
              <a:defRPr sz="4500">
                <a:solidFill>
                  <a:schemeClr val="lt1"/>
                </a:solidFill>
              </a:defRPr>
            </a:lvl1pPr>
            <a:lvl2pPr lvl="1" algn="r">
              <a:spcBef>
                <a:spcPts val="0"/>
              </a:spcBef>
              <a:spcAft>
                <a:spcPts val="0"/>
              </a:spcAft>
              <a:buClr>
                <a:schemeClr val="lt1"/>
              </a:buClr>
              <a:buSzPts val="5200"/>
              <a:buNone/>
              <a:defRPr sz="5200">
                <a:solidFill>
                  <a:schemeClr val="lt1"/>
                </a:solidFill>
              </a:defRPr>
            </a:lvl2pPr>
            <a:lvl3pPr lvl="2" algn="r">
              <a:spcBef>
                <a:spcPts val="0"/>
              </a:spcBef>
              <a:spcAft>
                <a:spcPts val="0"/>
              </a:spcAft>
              <a:buClr>
                <a:schemeClr val="lt1"/>
              </a:buClr>
              <a:buSzPts val="5200"/>
              <a:buNone/>
              <a:defRPr sz="5200">
                <a:solidFill>
                  <a:schemeClr val="lt1"/>
                </a:solidFill>
              </a:defRPr>
            </a:lvl3pPr>
            <a:lvl4pPr lvl="3" algn="r">
              <a:spcBef>
                <a:spcPts val="0"/>
              </a:spcBef>
              <a:spcAft>
                <a:spcPts val="0"/>
              </a:spcAft>
              <a:buClr>
                <a:schemeClr val="lt1"/>
              </a:buClr>
              <a:buSzPts val="5200"/>
              <a:buNone/>
              <a:defRPr sz="5200">
                <a:solidFill>
                  <a:schemeClr val="lt1"/>
                </a:solidFill>
              </a:defRPr>
            </a:lvl4pPr>
            <a:lvl5pPr lvl="4" algn="r">
              <a:spcBef>
                <a:spcPts val="0"/>
              </a:spcBef>
              <a:spcAft>
                <a:spcPts val="0"/>
              </a:spcAft>
              <a:buClr>
                <a:schemeClr val="lt1"/>
              </a:buClr>
              <a:buSzPts val="5200"/>
              <a:buNone/>
              <a:defRPr sz="5200">
                <a:solidFill>
                  <a:schemeClr val="lt1"/>
                </a:solidFill>
              </a:defRPr>
            </a:lvl5pPr>
            <a:lvl6pPr lvl="5" algn="r">
              <a:spcBef>
                <a:spcPts val="0"/>
              </a:spcBef>
              <a:spcAft>
                <a:spcPts val="0"/>
              </a:spcAft>
              <a:buClr>
                <a:schemeClr val="lt1"/>
              </a:buClr>
              <a:buSzPts val="5200"/>
              <a:buNone/>
              <a:defRPr sz="5200">
                <a:solidFill>
                  <a:schemeClr val="lt1"/>
                </a:solidFill>
              </a:defRPr>
            </a:lvl6pPr>
            <a:lvl7pPr lvl="6" algn="r">
              <a:spcBef>
                <a:spcPts val="0"/>
              </a:spcBef>
              <a:spcAft>
                <a:spcPts val="0"/>
              </a:spcAft>
              <a:buClr>
                <a:schemeClr val="lt1"/>
              </a:buClr>
              <a:buSzPts val="5200"/>
              <a:buNone/>
              <a:defRPr sz="5200">
                <a:solidFill>
                  <a:schemeClr val="lt1"/>
                </a:solidFill>
              </a:defRPr>
            </a:lvl7pPr>
            <a:lvl8pPr lvl="7" algn="r">
              <a:spcBef>
                <a:spcPts val="0"/>
              </a:spcBef>
              <a:spcAft>
                <a:spcPts val="0"/>
              </a:spcAft>
              <a:buClr>
                <a:schemeClr val="lt1"/>
              </a:buClr>
              <a:buSzPts val="5200"/>
              <a:buNone/>
              <a:defRPr sz="5200">
                <a:solidFill>
                  <a:schemeClr val="lt1"/>
                </a:solidFill>
              </a:defRPr>
            </a:lvl8pPr>
            <a:lvl9pPr lvl="8" algn="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3116400" y="3248484"/>
            <a:ext cx="2911200" cy="39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defRPr>
            </a:lvl1pPr>
            <a:lvl2pPr lvl="1" algn="r">
              <a:lnSpc>
                <a:spcPct val="100000"/>
              </a:lnSpc>
              <a:spcBef>
                <a:spcPts val="0"/>
              </a:spcBef>
              <a:spcAft>
                <a:spcPts val="0"/>
              </a:spcAft>
              <a:buClr>
                <a:schemeClr val="lt1"/>
              </a:buClr>
              <a:buSzPts val="2800"/>
              <a:buNone/>
              <a:defRPr sz="2800">
                <a:solidFill>
                  <a:schemeClr val="lt1"/>
                </a:solidFill>
              </a:defRPr>
            </a:lvl2pPr>
            <a:lvl3pPr lvl="2" algn="r">
              <a:lnSpc>
                <a:spcPct val="100000"/>
              </a:lnSpc>
              <a:spcBef>
                <a:spcPts val="0"/>
              </a:spcBef>
              <a:spcAft>
                <a:spcPts val="0"/>
              </a:spcAft>
              <a:buClr>
                <a:schemeClr val="lt1"/>
              </a:buClr>
              <a:buSzPts val="2800"/>
              <a:buNone/>
              <a:defRPr sz="2800">
                <a:solidFill>
                  <a:schemeClr val="lt1"/>
                </a:solidFill>
              </a:defRPr>
            </a:lvl3pPr>
            <a:lvl4pPr lvl="3" algn="r">
              <a:lnSpc>
                <a:spcPct val="100000"/>
              </a:lnSpc>
              <a:spcBef>
                <a:spcPts val="0"/>
              </a:spcBef>
              <a:spcAft>
                <a:spcPts val="0"/>
              </a:spcAft>
              <a:buClr>
                <a:schemeClr val="lt1"/>
              </a:buClr>
              <a:buSzPts val="2800"/>
              <a:buNone/>
              <a:defRPr sz="2800">
                <a:solidFill>
                  <a:schemeClr val="lt1"/>
                </a:solidFill>
              </a:defRPr>
            </a:lvl4pPr>
            <a:lvl5pPr lvl="4" algn="r">
              <a:lnSpc>
                <a:spcPct val="100000"/>
              </a:lnSpc>
              <a:spcBef>
                <a:spcPts val="0"/>
              </a:spcBef>
              <a:spcAft>
                <a:spcPts val="0"/>
              </a:spcAft>
              <a:buClr>
                <a:schemeClr val="lt1"/>
              </a:buClr>
              <a:buSzPts val="2800"/>
              <a:buNone/>
              <a:defRPr sz="2800">
                <a:solidFill>
                  <a:schemeClr val="lt1"/>
                </a:solidFill>
              </a:defRPr>
            </a:lvl5pPr>
            <a:lvl6pPr lvl="5" algn="r">
              <a:lnSpc>
                <a:spcPct val="100000"/>
              </a:lnSpc>
              <a:spcBef>
                <a:spcPts val="0"/>
              </a:spcBef>
              <a:spcAft>
                <a:spcPts val="0"/>
              </a:spcAft>
              <a:buClr>
                <a:schemeClr val="lt1"/>
              </a:buClr>
              <a:buSzPts val="2800"/>
              <a:buNone/>
              <a:defRPr sz="2800">
                <a:solidFill>
                  <a:schemeClr val="lt1"/>
                </a:solidFill>
              </a:defRPr>
            </a:lvl6pPr>
            <a:lvl7pPr lvl="6" algn="r">
              <a:lnSpc>
                <a:spcPct val="100000"/>
              </a:lnSpc>
              <a:spcBef>
                <a:spcPts val="0"/>
              </a:spcBef>
              <a:spcAft>
                <a:spcPts val="0"/>
              </a:spcAft>
              <a:buClr>
                <a:schemeClr val="lt1"/>
              </a:buClr>
              <a:buSzPts val="2800"/>
              <a:buNone/>
              <a:defRPr sz="2800">
                <a:solidFill>
                  <a:schemeClr val="lt1"/>
                </a:solidFill>
              </a:defRPr>
            </a:lvl7pPr>
            <a:lvl8pPr lvl="7" algn="r">
              <a:lnSpc>
                <a:spcPct val="100000"/>
              </a:lnSpc>
              <a:spcBef>
                <a:spcPts val="0"/>
              </a:spcBef>
              <a:spcAft>
                <a:spcPts val="0"/>
              </a:spcAft>
              <a:buClr>
                <a:schemeClr val="lt1"/>
              </a:buClr>
              <a:buSzPts val="2800"/>
              <a:buNone/>
              <a:defRPr sz="2800">
                <a:solidFill>
                  <a:schemeClr val="lt1"/>
                </a:solidFill>
              </a:defRPr>
            </a:lvl8pPr>
            <a:lvl9pPr lvl="8" algn="r">
              <a:lnSpc>
                <a:spcPct val="100000"/>
              </a:lnSpc>
              <a:spcBef>
                <a:spcPts val="0"/>
              </a:spcBef>
              <a:spcAft>
                <a:spcPts val="0"/>
              </a:spcAft>
              <a:buClr>
                <a:schemeClr val="lt1"/>
              </a:buClr>
              <a:buSzPts val="2800"/>
              <a:buNone/>
              <a:defRPr sz="2800">
                <a:solidFill>
                  <a:schemeClr val="lt1"/>
                </a:solidFill>
              </a:defRPr>
            </a:lvl9pPr>
          </a:lstStyle>
          <a:p>
            <a:endParaRPr/>
          </a:p>
        </p:txBody>
      </p:sp>
      <p:grpSp>
        <p:nvGrpSpPr>
          <p:cNvPr id="11" name="Google Shape;11;p2"/>
          <p:cNvGrpSpPr/>
          <p:nvPr/>
        </p:nvGrpSpPr>
        <p:grpSpPr>
          <a:xfrm>
            <a:off x="0" y="0"/>
            <a:ext cx="9144686" cy="2856586"/>
            <a:chOff x="0" y="0"/>
            <a:chExt cx="9142857" cy="2856586"/>
          </a:xfrm>
        </p:grpSpPr>
        <p:sp>
          <p:nvSpPr>
            <p:cNvPr id="12" name="Google Shape;12;p2"/>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72088"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72088"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13996"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84946"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5428"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55428"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425197"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569444"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425197"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569444" y="572090"/>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25231"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1714002"/>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42799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146203"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141837"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18801"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997356"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569444" y="1144251"/>
              <a:ext cx="569835" cy="569835"/>
            </a:xfrm>
            <a:custGeom>
              <a:avLst/>
              <a:gdLst/>
              <a:ahLst/>
              <a:cxnLst/>
              <a:rect l="l" t="t" r="r" b="b"/>
              <a:pathLst>
                <a:path w="8040" h="8040" extrusionOk="0">
                  <a:moveTo>
                    <a:pt x="1" y="0"/>
                  </a:moveTo>
                  <a:lnTo>
                    <a:pt x="1" y="8039"/>
                  </a:lnTo>
                  <a:lnTo>
                    <a:pt x="8040" y="8039"/>
                  </a:lnTo>
                  <a:lnTo>
                    <a:pt x="8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85583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143082" y="1715215"/>
              <a:ext cx="570000" cy="570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146383"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57336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0" y="2284341"/>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570683" y="2284341"/>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0"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141837"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97356"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000078"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282569"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284946"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259"/>
        <p:cNvGrpSpPr/>
        <p:nvPr/>
      </p:nvGrpSpPr>
      <p:grpSpPr>
        <a:xfrm>
          <a:off x="0" y="0"/>
          <a:ext cx="0" cy="0"/>
          <a:chOff x="0" y="0"/>
          <a:chExt cx="0" cy="0"/>
        </a:xfrm>
      </p:grpSpPr>
      <p:sp>
        <p:nvSpPr>
          <p:cNvPr id="260" name="Google Shape;260;p16"/>
          <p:cNvSpPr txBox="1">
            <a:spLocks noGrp="1"/>
          </p:cNvSpPr>
          <p:nvPr>
            <p:ph type="title"/>
          </p:nvPr>
        </p:nvSpPr>
        <p:spPr>
          <a:xfrm>
            <a:off x="424988" y="3084086"/>
            <a:ext cx="2110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700">
                <a:solidFill>
                  <a:schemeClr val="accent5"/>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61" name="Google Shape;261;p16"/>
          <p:cNvSpPr txBox="1">
            <a:spLocks noGrp="1"/>
          </p:cNvSpPr>
          <p:nvPr>
            <p:ph type="subTitle" idx="1"/>
          </p:nvPr>
        </p:nvSpPr>
        <p:spPr>
          <a:xfrm>
            <a:off x="742388" y="3500524"/>
            <a:ext cx="1476000" cy="8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2" name="Google Shape;262;p16"/>
          <p:cNvSpPr txBox="1">
            <a:spLocks noGrp="1"/>
          </p:cNvSpPr>
          <p:nvPr>
            <p:ph type="title" idx="2"/>
          </p:nvPr>
        </p:nvSpPr>
        <p:spPr>
          <a:xfrm>
            <a:off x="2486325" y="3084086"/>
            <a:ext cx="2110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700">
                <a:solidFill>
                  <a:schemeClr val="accent5"/>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63" name="Google Shape;263;p16"/>
          <p:cNvSpPr txBox="1">
            <a:spLocks noGrp="1"/>
          </p:cNvSpPr>
          <p:nvPr>
            <p:ph type="subTitle" idx="3"/>
          </p:nvPr>
        </p:nvSpPr>
        <p:spPr>
          <a:xfrm>
            <a:off x="2803725" y="3500524"/>
            <a:ext cx="1476000" cy="8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4" name="Google Shape;264;p16"/>
          <p:cNvSpPr txBox="1">
            <a:spLocks noGrp="1"/>
          </p:cNvSpPr>
          <p:nvPr>
            <p:ph type="title" idx="4"/>
          </p:nvPr>
        </p:nvSpPr>
        <p:spPr>
          <a:xfrm>
            <a:off x="4547650" y="3084086"/>
            <a:ext cx="2110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700">
                <a:solidFill>
                  <a:schemeClr val="accent5"/>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65" name="Google Shape;265;p16"/>
          <p:cNvSpPr txBox="1">
            <a:spLocks noGrp="1"/>
          </p:cNvSpPr>
          <p:nvPr>
            <p:ph type="subTitle" idx="5"/>
          </p:nvPr>
        </p:nvSpPr>
        <p:spPr>
          <a:xfrm>
            <a:off x="4865050" y="3500524"/>
            <a:ext cx="1476000" cy="8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6" name="Google Shape;266;p16"/>
          <p:cNvSpPr txBox="1">
            <a:spLocks noGrp="1"/>
          </p:cNvSpPr>
          <p:nvPr>
            <p:ph type="title" idx="6"/>
          </p:nvPr>
        </p:nvSpPr>
        <p:spPr>
          <a:xfrm>
            <a:off x="6608412" y="3084086"/>
            <a:ext cx="2110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700">
                <a:solidFill>
                  <a:schemeClr val="accent5"/>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67" name="Google Shape;267;p16"/>
          <p:cNvSpPr txBox="1">
            <a:spLocks noGrp="1"/>
          </p:cNvSpPr>
          <p:nvPr>
            <p:ph type="subTitle" idx="7"/>
          </p:nvPr>
        </p:nvSpPr>
        <p:spPr>
          <a:xfrm>
            <a:off x="6925813" y="3500524"/>
            <a:ext cx="1476000" cy="8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8" name="Google Shape;268;p16"/>
          <p:cNvSpPr txBox="1">
            <a:spLocks noGrp="1"/>
          </p:cNvSpPr>
          <p:nvPr>
            <p:ph type="title" idx="8" hasCustomPrompt="1"/>
          </p:nvPr>
        </p:nvSpPr>
        <p:spPr>
          <a:xfrm>
            <a:off x="590119" y="2347648"/>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7000">
                <a:solidFill>
                  <a:schemeClr val="accent4"/>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69" name="Google Shape;269;p16"/>
          <p:cNvSpPr txBox="1">
            <a:spLocks noGrp="1"/>
          </p:cNvSpPr>
          <p:nvPr>
            <p:ph type="title" idx="9" hasCustomPrompt="1"/>
          </p:nvPr>
        </p:nvSpPr>
        <p:spPr>
          <a:xfrm>
            <a:off x="2651461" y="2347648"/>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7000"/>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70" name="Google Shape;270;p16"/>
          <p:cNvSpPr txBox="1">
            <a:spLocks noGrp="1"/>
          </p:cNvSpPr>
          <p:nvPr>
            <p:ph type="title" idx="13" hasCustomPrompt="1"/>
          </p:nvPr>
        </p:nvSpPr>
        <p:spPr>
          <a:xfrm>
            <a:off x="4712863" y="2347648"/>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7000">
                <a:solidFill>
                  <a:schemeClr val="accent2"/>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71" name="Google Shape;271;p16"/>
          <p:cNvSpPr txBox="1">
            <a:spLocks noGrp="1"/>
          </p:cNvSpPr>
          <p:nvPr>
            <p:ph type="title" idx="14" hasCustomPrompt="1"/>
          </p:nvPr>
        </p:nvSpPr>
        <p:spPr>
          <a:xfrm>
            <a:off x="6773557" y="2347648"/>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70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72" name="Google Shape;272;p16"/>
          <p:cNvSpPr/>
          <p:nvPr/>
        </p:nvSpPr>
        <p:spPr>
          <a:xfrm>
            <a:off x="17428113" y="2603625"/>
            <a:ext cx="4292825" cy="2726575"/>
          </a:xfrm>
          <a:custGeom>
            <a:avLst/>
            <a:gdLst/>
            <a:ahLst/>
            <a:cxnLst/>
            <a:rect l="l" t="t" r="r" b="b"/>
            <a:pathLst>
              <a:path w="171713" h="109063" extrusionOk="0">
                <a:moveTo>
                  <a:pt x="104963" y="0"/>
                </a:moveTo>
                <a:cubicBezTo>
                  <a:pt x="94846" y="0"/>
                  <a:pt x="84717" y="2175"/>
                  <a:pt x="75200" y="6766"/>
                </a:cubicBezTo>
                <a:cubicBezTo>
                  <a:pt x="53031" y="17470"/>
                  <a:pt x="35052" y="36055"/>
                  <a:pt x="18384" y="53760"/>
                </a:cubicBezTo>
                <a:cubicBezTo>
                  <a:pt x="10252" y="62404"/>
                  <a:pt x="0" y="71214"/>
                  <a:pt x="322" y="84323"/>
                </a:cubicBezTo>
                <a:cubicBezTo>
                  <a:pt x="643" y="97587"/>
                  <a:pt x="23241" y="99551"/>
                  <a:pt x="33374" y="101992"/>
                </a:cubicBezTo>
                <a:cubicBezTo>
                  <a:pt x="50596" y="106140"/>
                  <a:pt x="69232" y="109063"/>
                  <a:pt x="87686" y="109063"/>
                </a:cubicBezTo>
                <a:cubicBezTo>
                  <a:pt x="103447" y="109063"/>
                  <a:pt x="119075" y="106931"/>
                  <a:pt x="133577" y="101611"/>
                </a:cubicBezTo>
                <a:lnTo>
                  <a:pt x="134255" y="101361"/>
                </a:lnTo>
                <a:cubicBezTo>
                  <a:pt x="154198" y="93836"/>
                  <a:pt x="170867" y="77858"/>
                  <a:pt x="171331" y="55463"/>
                </a:cubicBezTo>
                <a:cubicBezTo>
                  <a:pt x="171712" y="36936"/>
                  <a:pt x="160782" y="21566"/>
                  <a:pt x="145364" y="11921"/>
                </a:cubicBezTo>
                <a:cubicBezTo>
                  <a:pt x="133031" y="4191"/>
                  <a:pt x="119008" y="0"/>
                  <a:pt x="104963" y="0"/>
                </a:cubicBezTo>
                <a:close/>
              </a:path>
            </a:pathLst>
          </a:custGeom>
          <a:solidFill>
            <a:srgbClr val="02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18307688" y="3179050"/>
            <a:ext cx="3032250" cy="1753225"/>
          </a:xfrm>
          <a:custGeom>
            <a:avLst/>
            <a:gdLst/>
            <a:ahLst/>
            <a:cxnLst/>
            <a:rect l="l" t="t" r="r" b="b"/>
            <a:pathLst>
              <a:path w="121290" h="70129" extrusionOk="0">
                <a:moveTo>
                  <a:pt x="71233" y="1"/>
                </a:moveTo>
                <a:cubicBezTo>
                  <a:pt x="59531" y="1"/>
                  <a:pt x="48529" y="4166"/>
                  <a:pt x="38255" y="12479"/>
                </a:cubicBezTo>
                <a:cubicBezTo>
                  <a:pt x="27063" y="21551"/>
                  <a:pt x="13228" y="34077"/>
                  <a:pt x="8097" y="48043"/>
                </a:cubicBezTo>
                <a:cubicBezTo>
                  <a:pt x="0" y="70129"/>
                  <a:pt x="33469" y="68069"/>
                  <a:pt x="46732" y="68438"/>
                </a:cubicBezTo>
                <a:cubicBezTo>
                  <a:pt x="48053" y="68474"/>
                  <a:pt x="49385" y="68493"/>
                  <a:pt x="50725" y="68493"/>
                </a:cubicBezTo>
                <a:cubicBezTo>
                  <a:pt x="70704" y="68493"/>
                  <a:pt x="92398" y="64259"/>
                  <a:pt x="105966" y="48626"/>
                </a:cubicBezTo>
                <a:cubicBezTo>
                  <a:pt x="121289" y="30957"/>
                  <a:pt x="111228" y="11074"/>
                  <a:pt x="91345" y="3799"/>
                </a:cubicBezTo>
                <a:cubicBezTo>
                  <a:pt x="85582" y="1692"/>
                  <a:pt x="79975" y="465"/>
                  <a:pt x="74510" y="108"/>
                </a:cubicBezTo>
                <a:cubicBezTo>
                  <a:pt x="73411" y="36"/>
                  <a:pt x="72319" y="1"/>
                  <a:pt x="71233"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17886213" y="4302900"/>
            <a:ext cx="296475" cy="285600"/>
          </a:xfrm>
          <a:custGeom>
            <a:avLst/>
            <a:gdLst/>
            <a:ahLst/>
            <a:cxnLst/>
            <a:rect l="l" t="t" r="r" b="b"/>
            <a:pathLst>
              <a:path w="11859" h="11424" extrusionOk="0">
                <a:moveTo>
                  <a:pt x="6156" y="2148"/>
                </a:moveTo>
                <a:cubicBezTo>
                  <a:pt x="8120" y="2148"/>
                  <a:pt x="9716" y="3744"/>
                  <a:pt x="9716" y="5708"/>
                </a:cubicBezTo>
                <a:cubicBezTo>
                  <a:pt x="9707" y="7851"/>
                  <a:pt x="7956" y="9268"/>
                  <a:pt x="6130" y="9268"/>
                </a:cubicBezTo>
                <a:cubicBezTo>
                  <a:pt x="5257" y="9268"/>
                  <a:pt x="4367" y="8944"/>
                  <a:pt x="3643" y="8220"/>
                </a:cubicBezTo>
                <a:cubicBezTo>
                  <a:pt x="1405" y="5982"/>
                  <a:pt x="2988" y="2148"/>
                  <a:pt x="6156" y="2148"/>
                </a:cubicBezTo>
                <a:close/>
                <a:moveTo>
                  <a:pt x="6155" y="1"/>
                </a:moveTo>
                <a:cubicBezTo>
                  <a:pt x="4670" y="1"/>
                  <a:pt x="3211" y="580"/>
                  <a:pt x="2119" y="1672"/>
                </a:cubicBezTo>
                <a:cubicBezTo>
                  <a:pt x="488" y="3303"/>
                  <a:pt x="0" y="5756"/>
                  <a:pt x="881" y="7887"/>
                </a:cubicBezTo>
                <a:cubicBezTo>
                  <a:pt x="1762" y="10030"/>
                  <a:pt x="3846" y="11423"/>
                  <a:pt x="6156" y="11423"/>
                </a:cubicBezTo>
                <a:cubicBezTo>
                  <a:pt x="9311" y="11411"/>
                  <a:pt x="11859" y="8863"/>
                  <a:pt x="11859" y="5708"/>
                </a:cubicBezTo>
                <a:cubicBezTo>
                  <a:pt x="11859" y="3398"/>
                  <a:pt x="10478" y="1315"/>
                  <a:pt x="8334" y="434"/>
                </a:cubicBezTo>
                <a:cubicBezTo>
                  <a:pt x="7629" y="142"/>
                  <a:pt x="6889" y="1"/>
                  <a:pt x="6155"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17059613" y="5597400"/>
            <a:ext cx="296475" cy="285600"/>
          </a:xfrm>
          <a:custGeom>
            <a:avLst/>
            <a:gdLst/>
            <a:ahLst/>
            <a:cxnLst/>
            <a:rect l="l" t="t" r="r" b="b"/>
            <a:pathLst>
              <a:path w="11859" h="11424" extrusionOk="0">
                <a:moveTo>
                  <a:pt x="6156" y="2148"/>
                </a:moveTo>
                <a:cubicBezTo>
                  <a:pt x="8120" y="2160"/>
                  <a:pt x="9704" y="3744"/>
                  <a:pt x="9704" y="5708"/>
                </a:cubicBezTo>
                <a:cubicBezTo>
                  <a:pt x="9704" y="7851"/>
                  <a:pt x="7955" y="9269"/>
                  <a:pt x="6130" y="9269"/>
                </a:cubicBezTo>
                <a:cubicBezTo>
                  <a:pt x="5257" y="9269"/>
                  <a:pt x="4368" y="8945"/>
                  <a:pt x="3644" y="8220"/>
                </a:cubicBezTo>
                <a:cubicBezTo>
                  <a:pt x="1393" y="5982"/>
                  <a:pt x="2989" y="2148"/>
                  <a:pt x="6156" y="2148"/>
                </a:cubicBezTo>
                <a:close/>
                <a:moveTo>
                  <a:pt x="6156" y="1"/>
                </a:moveTo>
                <a:cubicBezTo>
                  <a:pt x="4671" y="1"/>
                  <a:pt x="3211" y="580"/>
                  <a:pt x="2120" y="1672"/>
                </a:cubicBezTo>
                <a:cubicBezTo>
                  <a:pt x="489" y="3303"/>
                  <a:pt x="0" y="5756"/>
                  <a:pt x="881" y="7887"/>
                </a:cubicBezTo>
                <a:cubicBezTo>
                  <a:pt x="1762" y="10030"/>
                  <a:pt x="3846" y="11423"/>
                  <a:pt x="6156" y="11423"/>
                </a:cubicBezTo>
                <a:cubicBezTo>
                  <a:pt x="9311" y="11411"/>
                  <a:pt x="11859" y="8863"/>
                  <a:pt x="11859" y="5708"/>
                </a:cubicBezTo>
                <a:cubicBezTo>
                  <a:pt x="11859" y="3398"/>
                  <a:pt x="10478" y="1315"/>
                  <a:pt x="8335" y="434"/>
                </a:cubicBezTo>
                <a:cubicBezTo>
                  <a:pt x="7630" y="142"/>
                  <a:pt x="6890" y="1"/>
                  <a:pt x="6156"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20209113" y="3662650"/>
            <a:ext cx="296775" cy="285575"/>
          </a:xfrm>
          <a:custGeom>
            <a:avLst/>
            <a:gdLst/>
            <a:ahLst/>
            <a:cxnLst/>
            <a:rect l="l" t="t" r="r" b="b"/>
            <a:pathLst>
              <a:path w="11871" h="11423" extrusionOk="0">
                <a:moveTo>
                  <a:pt x="6156" y="2148"/>
                </a:moveTo>
                <a:cubicBezTo>
                  <a:pt x="8120" y="2160"/>
                  <a:pt x="9704" y="3743"/>
                  <a:pt x="9716" y="5708"/>
                </a:cubicBezTo>
                <a:cubicBezTo>
                  <a:pt x="9716" y="7850"/>
                  <a:pt x="7961" y="9268"/>
                  <a:pt x="6133" y="9268"/>
                </a:cubicBezTo>
                <a:cubicBezTo>
                  <a:pt x="5259" y="9268"/>
                  <a:pt x="4368" y="8944"/>
                  <a:pt x="3644" y="8220"/>
                </a:cubicBezTo>
                <a:cubicBezTo>
                  <a:pt x="1405" y="5982"/>
                  <a:pt x="2989" y="2148"/>
                  <a:pt x="6156" y="2148"/>
                </a:cubicBezTo>
                <a:close/>
                <a:moveTo>
                  <a:pt x="6159" y="0"/>
                </a:moveTo>
                <a:cubicBezTo>
                  <a:pt x="4671" y="0"/>
                  <a:pt x="3211" y="580"/>
                  <a:pt x="2120" y="1672"/>
                </a:cubicBezTo>
                <a:cubicBezTo>
                  <a:pt x="489" y="3303"/>
                  <a:pt x="0" y="5755"/>
                  <a:pt x="881" y="7899"/>
                </a:cubicBezTo>
                <a:cubicBezTo>
                  <a:pt x="1763" y="10030"/>
                  <a:pt x="3846" y="11423"/>
                  <a:pt x="6156" y="11423"/>
                </a:cubicBezTo>
                <a:cubicBezTo>
                  <a:pt x="9311" y="11411"/>
                  <a:pt x="11859" y="8863"/>
                  <a:pt x="11859" y="5708"/>
                </a:cubicBezTo>
                <a:cubicBezTo>
                  <a:pt x="11871" y="3398"/>
                  <a:pt x="10478" y="1314"/>
                  <a:pt x="8347" y="433"/>
                </a:cubicBezTo>
                <a:cubicBezTo>
                  <a:pt x="7638" y="142"/>
                  <a:pt x="6895" y="0"/>
                  <a:pt x="6159"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18989913" y="3288525"/>
            <a:ext cx="660225" cy="635300"/>
          </a:xfrm>
          <a:custGeom>
            <a:avLst/>
            <a:gdLst/>
            <a:ahLst/>
            <a:cxnLst/>
            <a:rect l="l" t="t" r="r" b="b"/>
            <a:pathLst>
              <a:path w="26409" h="25412" extrusionOk="0">
                <a:moveTo>
                  <a:pt x="13704" y="3444"/>
                </a:moveTo>
                <a:cubicBezTo>
                  <a:pt x="18812" y="3456"/>
                  <a:pt x="22956" y="7588"/>
                  <a:pt x="22956" y="12708"/>
                </a:cubicBezTo>
                <a:cubicBezTo>
                  <a:pt x="22956" y="16446"/>
                  <a:pt x="20705" y="19816"/>
                  <a:pt x="17241" y="21256"/>
                </a:cubicBezTo>
                <a:cubicBezTo>
                  <a:pt x="16097" y="21729"/>
                  <a:pt x="14895" y="21960"/>
                  <a:pt x="13703" y="21960"/>
                </a:cubicBezTo>
                <a:cubicBezTo>
                  <a:pt x="11294" y="21960"/>
                  <a:pt x="8924" y="21020"/>
                  <a:pt x="7156" y="19244"/>
                </a:cubicBezTo>
                <a:cubicBezTo>
                  <a:pt x="4513" y="16601"/>
                  <a:pt x="3715" y="12612"/>
                  <a:pt x="5156" y="9159"/>
                </a:cubicBezTo>
                <a:cubicBezTo>
                  <a:pt x="6585" y="5695"/>
                  <a:pt x="9954" y="3444"/>
                  <a:pt x="13704" y="3444"/>
                </a:cubicBezTo>
                <a:close/>
                <a:moveTo>
                  <a:pt x="13706" y="1"/>
                </a:moveTo>
                <a:cubicBezTo>
                  <a:pt x="10403" y="1"/>
                  <a:pt x="7152" y="1290"/>
                  <a:pt x="4715" y="3718"/>
                </a:cubicBezTo>
                <a:cubicBezTo>
                  <a:pt x="1084" y="7350"/>
                  <a:pt x="0" y="12815"/>
                  <a:pt x="1965" y="17565"/>
                </a:cubicBezTo>
                <a:cubicBezTo>
                  <a:pt x="3929" y="22316"/>
                  <a:pt x="8561" y="25400"/>
                  <a:pt x="13704" y="25411"/>
                </a:cubicBezTo>
                <a:cubicBezTo>
                  <a:pt x="20717" y="25400"/>
                  <a:pt x="26397" y="19720"/>
                  <a:pt x="26408" y="12708"/>
                </a:cubicBezTo>
                <a:cubicBezTo>
                  <a:pt x="26408" y="7564"/>
                  <a:pt x="23313" y="2932"/>
                  <a:pt x="18562" y="968"/>
                </a:cubicBezTo>
                <a:cubicBezTo>
                  <a:pt x="16992" y="317"/>
                  <a:pt x="15343" y="1"/>
                  <a:pt x="13706"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20369838" y="1905025"/>
            <a:ext cx="660225" cy="635300"/>
          </a:xfrm>
          <a:custGeom>
            <a:avLst/>
            <a:gdLst/>
            <a:ahLst/>
            <a:cxnLst/>
            <a:rect l="l" t="t" r="r" b="b"/>
            <a:pathLst>
              <a:path w="26409" h="25412" extrusionOk="0">
                <a:moveTo>
                  <a:pt x="13675" y="3456"/>
                </a:moveTo>
                <a:cubicBezTo>
                  <a:pt x="13685" y="3456"/>
                  <a:pt x="13695" y="3456"/>
                  <a:pt x="13705" y="3456"/>
                </a:cubicBezTo>
                <a:cubicBezTo>
                  <a:pt x="18813" y="3456"/>
                  <a:pt x="22956" y="7600"/>
                  <a:pt x="22956" y="12707"/>
                </a:cubicBezTo>
                <a:cubicBezTo>
                  <a:pt x="22956" y="16446"/>
                  <a:pt x="20706" y="19827"/>
                  <a:pt x="17241" y="21256"/>
                </a:cubicBezTo>
                <a:cubicBezTo>
                  <a:pt x="16097" y="21734"/>
                  <a:pt x="14893" y="21965"/>
                  <a:pt x="13700" y="21965"/>
                </a:cubicBezTo>
                <a:cubicBezTo>
                  <a:pt x="11292" y="21965"/>
                  <a:pt x="8924" y="21023"/>
                  <a:pt x="7156" y="19256"/>
                </a:cubicBezTo>
                <a:cubicBezTo>
                  <a:pt x="4513" y="16601"/>
                  <a:pt x="3716" y="12624"/>
                  <a:pt x="5144" y="9159"/>
                </a:cubicBezTo>
                <a:cubicBezTo>
                  <a:pt x="6581" y="5716"/>
                  <a:pt x="9937" y="3456"/>
                  <a:pt x="13675" y="3456"/>
                </a:cubicBezTo>
                <a:close/>
                <a:moveTo>
                  <a:pt x="13699" y="1"/>
                </a:moveTo>
                <a:cubicBezTo>
                  <a:pt x="10392" y="1"/>
                  <a:pt x="7144" y="1290"/>
                  <a:pt x="4716" y="3718"/>
                </a:cubicBezTo>
                <a:cubicBezTo>
                  <a:pt x="1084" y="7361"/>
                  <a:pt x="1" y="12826"/>
                  <a:pt x="1965" y="17565"/>
                </a:cubicBezTo>
                <a:cubicBezTo>
                  <a:pt x="3930" y="22316"/>
                  <a:pt x="8561" y="25411"/>
                  <a:pt x="13705" y="25411"/>
                </a:cubicBezTo>
                <a:cubicBezTo>
                  <a:pt x="20718" y="25399"/>
                  <a:pt x="26397" y="19720"/>
                  <a:pt x="26409" y="12707"/>
                </a:cubicBezTo>
                <a:cubicBezTo>
                  <a:pt x="26409" y="7564"/>
                  <a:pt x="23313" y="2932"/>
                  <a:pt x="18563" y="968"/>
                </a:cubicBezTo>
                <a:cubicBezTo>
                  <a:pt x="16989" y="317"/>
                  <a:pt x="15337" y="1"/>
                  <a:pt x="13699"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18751488" y="5678775"/>
            <a:ext cx="1161775" cy="1161775"/>
          </a:xfrm>
          <a:custGeom>
            <a:avLst/>
            <a:gdLst/>
            <a:ahLst/>
            <a:cxnLst/>
            <a:rect l="l" t="t" r="r" b="b"/>
            <a:pathLst>
              <a:path w="46471" h="46471" extrusionOk="0">
                <a:moveTo>
                  <a:pt x="23241" y="8621"/>
                </a:moveTo>
                <a:cubicBezTo>
                  <a:pt x="31314" y="8633"/>
                  <a:pt x="37850" y="15169"/>
                  <a:pt x="37862" y="23242"/>
                </a:cubicBezTo>
                <a:cubicBezTo>
                  <a:pt x="37862" y="29147"/>
                  <a:pt x="34290" y="34481"/>
                  <a:pt x="28837" y="36743"/>
                </a:cubicBezTo>
                <a:cubicBezTo>
                  <a:pt x="27028" y="37492"/>
                  <a:pt x="25128" y="37856"/>
                  <a:pt x="23244" y="37856"/>
                </a:cubicBezTo>
                <a:cubicBezTo>
                  <a:pt x="19440" y="37856"/>
                  <a:pt x="15702" y="36371"/>
                  <a:pt x="12907" y="33576"/>
                </a:cubicBezTo>
                <a:cubicBezTo>
                  <a:pt x="8728" y="29397"/>
                  <a:pt x="7478" y="23111"/>
                  <a:pt x="9740" y="17646"/>
                </a:cubicBezTo>
                <a:cubicBezTo>
                  <a:pt x="12002" y="12181"/>
                  <a:pt x="17324" y="8621"/>
                  <a:pt x="23241" y="8621"/>
                </a:cubicBezTo>
                <a:close/>
                <a:moveTo>
                  <a:pt x="23241" y="1"/>
                </a:moveTo>
                <a:cubicBezTo>
                  <a:pt x="10418" y="1"/>
                  <a:pt x="0" y="10419"/>
                  <a:pt x="0" y="23242"/>
                </a:cubicBezTo>
                <a:cubicBezTo>
                  <a:pt x="0" y="36053"/>
                  <a:pt x="10430" y="46471"/>
                  <a:pt x="23241" y="46471"/>
                </a:cubicBezTo>
                <a:cubicBezTo>
                  <a:pt x="36053" y="46471"/>
                  <a:pt x="46471" y="36053"/>
                  <a:pt x="46471" y="23242"/>
                </a:cubicBezTo>
                <a:cubicBezTo>
                  <a:pt x="46471" y="10419"/>
                  <a:pt x="36053" y="1"/>
                  <a:pt x="2324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14516438" y="5624300"/>
            <a:ext cx="95875" cy="81950"/>
          </a:xfrm>
          <a:custGeom>
            <a:avLst/>
            <a:gdLst/>
            <a:ahLst/>
            <a:cxnLst/>
            <a:rect l="l" t="t" r="r" b="b"/>
            <a:pathLst>
              <a:path w="3835" h="3278" extrusionOk="0">
                <a:moveTo>
                  <a:pt x="2191" y="1"/>
                </a:moveTo>
                <a:cubicBezTo>
                  <a:pt x="739" y="1"/>
                  <a:pt x="0" y="1763"/>
                  <a:pt x="1036" y="2799"/>
                </a:cubicBezTo>
                <a:cubicBezTo>
                  <a:pt x="1370" y="3129"/>
                  <a:pt x="1780" y="3277"/>
                  <a:pt x="2182" y="3277"/>
                </a:cubicBezTo>
                <a:cubicBezTo>
                  <a:pt x="3026" y="3277"/>
                  <a:pt x="3834" y="2624"/>
                  <a:pt x="3834" y="1632"/>
                </a:cubicBezTo>
                <a:cubicBezTo>
                  <a:pt x="3834" y="727"/>
                  <a:pt x="3096" y="1"/>
                  <a:pt x="219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19945688" y="4144950"/>
            <a:ext cx="95575" cy="82075"/>
          </a:xfrm>
          <a:custGeom>
            <a:avLst/>
            <a:gdLst/>
            <a:ahLst/>
            <a:cxnLst/>
            <a:rect l="l" t="t" r="r" b="b"/>
            <a:pathLst>
              <a:path w="3823" h="3283" extrusionOk="0">
                <a:moveTo>
                  <a:pt x="2191" y="1"/>
                </a:moveTo>
                <a:cubicBezTo>
                  <a:pt x="727" y="1"/>
                  <a:pt x="0" y="1763"/>
                  <a:pt x="1024" y="2799"/>
                </a:cubicBezTo>
                <a:cubicBezTo>
                  <a:pt x="1359" y="3133"/>
                  <a:pt x="1770" y="3283"/>
                  <a:pt x="2172" y="3283"/>
                </a:cubicBezTo>
                <a:cubicBezTo>
                  <a:pt x="3015" y="3283"/>
                  <a:pt x="3822" y="2627"/>
                  <a:pt x="3822" y="1644"/>
                </a:cubicBezTo>
                <a:cubicBezTo>
                  <a:pt x="3822" y="739"/>
                  <a:pt x="3096" y="1"/>
                  <a:pt x="219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0424013" y="5020075"/>
            <a:ext cx="95575" cy="81825"/>
          </a:xfrm>
          <a:custGeom>
            <a:avLst/>
            <a:gdLst/>
            <a:ahLst/>
            <a:cxnLst/>
            <a:rect l="l" t="t" r="r" b="b"/>
            <a:pathLst>
              <a:path w="3823" h="3273" extrusionOk="0">
                <a:moveTo>
                  <a:pt x="2191" y="0"/>
                </a:moveTo>
                <a:cubicBezTo>
                  <a:pt x="727" y="0"/>
                  <a:pt x="1" y="1762"/>
                  <a:pt x="1037" y="2786"/>
                </a:cubicBezTo>
                <a:cubicBezTo>
                  <a:pt x="1369" y="3122"/>
                  <a:pt x="1779" y="3273"/>
                  <a:pt x="2181" y="3273"/>
                </a:cubicBezTo>
                <a:cubicBezTo>
                  <a:pt x="3019" y="3273"/>
                  <a:pt x="3823" y="2620"/>
                  <a:pt x="3823" y="1631"/>
                </a:cubicBezTo>
                <a:cubicBezTo>
                  <a:pt x="3823" y="726"/>
                  <a:pt x="3096" y="0"/>
                  <a:pt x="2191"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18142188" y="2668575"/>
            <a:ext cx="95575" cy="81850"/>
          </a:xfrm>
          <a:custGeom>
            <a:avLst/>
            <a:gdLst/>
            <a:ahLst/>
            <a:cxnLst/>
            <a:rect l="l" t="t" r="r" b="b"/>
            <a:pathLst>
              <a:path w="3823" h="3274" extrusionOk="0">
                <a:moveTo>
                  <a:pt x="2191" y="1"/>
                </a:moveTo>
                <a:cubicBezTo>
                  <a:pt x="727" y="1"/>
                  <a:pt x="0" y="1763"/>
                  <a:pt x="1036" y="2787"/>
                </a:cubicBezTo>
                <a:cubicBezTo>
                  <a:pt x="1369" y="3123"/>
                  <a:pt x="1779" y="3274"/>
                  <a:pt x="2181" y="3274"/>
                </a:cubicBezTo>
                <a:cubicBezTo>
                  <a:pt x="3018" y="3274"/>
                  <a:pt x="3822" y="2621"/>
                  <a:pt x="3822" y="1632"/>
                </a:cubicBezTo>
                <a:cubicBezTo>
                  <a:pt x="3822" y="727"/>
                  <a:pt x="3096" y="1"/>
                  <a:pt x="219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20235888" y="2956425"/>
            <a:ext cx="95575" cy="82075"/>
          </a:xfrm>
          <a:custGeom>
            <a:avLst/>
            <a:gdLst/>
            <a:ahLst/>
            <a:cxnLst/>
            <a:rect l="l" t="t" r="r" b="b"/>
            <a:pathLst>
              <a:path w="3823" h="3283" extrusionOk="0">
                <a:moveTo>
                  <a:pt x="2192" y="0"/>
                </a:moveTo>
                <a:cubicBezTo>
                  <a:pt x="727" y="0"/>
                  <a:pt x="1" y="1762"/>
                  <a:pt x="1037" y="2798"/>
                </a:cubicBezTo>
                <a:cubicBezTo>
                  <a:pt x="1368" y="3133"/>
                  <a:pt x="1776" y="3282"/>
                  <a:pt x="2176" y="3282"/>
                </a:cubicBezTo>
                <a:cubicBezTo>
                  <a:pt x="3016" y="3282"/>
                  <a:pt x="3823" y="2626"/>
                  <a:pt x="3823" y="1643"/>
                </a:cubicBezTo>
                <a:cubicBezTo>
                  <a:pt x="3823" y="738"/>
                  <a:pt x="3097" y="0"/>
                  <a:pt x="2192"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17097713" y="5061150"/>
            <a:ext cx="81875" cy="81575"/>
          </a:xfrm>
          <a:custGeom>
            <a:avLst/>
            <a:gdLst/>
            <a:ahLst/>
            <a:cxnLst/>
            <a:rect l="l" t="t" r="r" b="b"/>
            <a:pathLst>
              <a:path w="3275" h="3263" extrusionOk="0">
                <a:moveTo>
                  <a:pt x="1632" y="0"/>
                </a:moveTo>
                <a:cubicBezTo>
                  <a:pt x="727" y="0"/>
                  <a:pt x="0" y="726"/>
                  <a:pt x="0" y="1631"/>
                </a:cubicBezTo>
                <a:cubicBezTo>
                  <a:pt x="0" y="2536"/>
                  <a:pt x="727" y="3262"/>
                  <a:pt x="1632" y="3262"/>
                </a:cubicBezTo>
                <a:cubicBezTo>
                  <a:pt x="2536" y="3262"/>
                  <a:pt x="3275" y="2536"/>
                  <a:pt x="3275" y="1631"/>
                </a:cubicBezTo>
                <a:cubicBezTo>
                  <a:pt x="3275" y="726"/>
                  <a:pt x="2536" y="0"/>
                  <a:pt x="1632"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18182963" y="5264450"/>
            <a:ext cx="95875" cy="82075"/>
          </a:xfrm>
          <a:custGeom>
            <a:avLst/>
            <a:gdLst/>
            <a:ahLst/>
            <a:cxnLst/>
            <a:rect l="l" t="t" r="r" b="b"/>
            <a:pathLst>
              <a:path w="3835" h="3283" extrusionOk="0">
                <a:moveTo>
                  <a:pt x="2191" y="0"/>
                </a:moveTo>
                <a:cubicBezTo>
                  <a:pt x="739" y="0"/>
                  <a:pt x="1" y="1762"/>
                  <a:pt x="1036" y="2798"/>
                </a:cubicBezTo>
                <a:cubicBezTo>
                  <a:pt x="1371" y="3133"/>
                  <a:pt x="1782" y="3282"/>
                  <a:pt x="2184" y="3282"/>
                </a:cubicBezTo>
                <a:cubicBezTo>
                  <a:pt x="3027" y="3282"/>
                  <a:pt x="3834" y="2626"/>
                  <a:pt x="3834" y="1643"/>
                </a:cubicBezTo>
                <a:cubicBezTo>
                  <a:pt x="3834" y="738"/>
                  <a:pt x="3096" y="0"/>
                  <a:pt x="2191"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16570263" y="5154600"/>
            <a:ext cx="39325" cy="33900"/>
          </a:xfrm>
          <a:custGeom>
            <a:avLst/>
            <a:gdLst/>
            <a:ahLst/>
            <a:cxnLst/>
            <a:rect l="l" t="t" r="r" b="b"/>
            <a:pathLst>
              <a:path w="1573" h="1356" extrusionOk="0">
                <a:moveTo>
                  <a:pt x="893" y="1"/>
                </a:moveTo>
                <a:cubicBezTo>
                  <a:pt x="298" y="1"/>
                  <a:pt x="0" y="727"/>
                  <a:pt x="417" y="1156"/>
                </a:cubicBezTo>
                <a:cubicBezTo>
                  <a:pt x="555" y="1294"/>
                  <a:pt x="724" y="1355"/>
                  <a:pt x="890" y="1355"/>
                </a:cubicBezTo>
                <a:cubicBezTo>
                  <a:pt x="1238" y="1355"/>
                  <a:pt x="1572" y="1083"/>
                  <a:pt x="1572" y="679"/>
                </a:cubicBezTo>
                <a:cubicBezTo>
                  <a:pt x="1572" y="310"/>
                  <a:pt x="1274" y="1"/>
                  <a:pt x="893"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16299088" y="4312825"/>
            <a:ext cx="39325" cy="33675"/>
          </a:xfrm>
          <a:custGeom>
            <a:avLst/>
            <a:gdLst/>
            <a:ahLst/>
            <a:cxnLst/>
            <a:rect l="l" t="t" r="r" b="b"/>
            <a:pathLst>
              <a:path w="1573" h="1347" extrusionOk="0">
                <a:moveTo>
                  <a:pt x="906" y="1"/>
                </a:moveTo>
                <a:cubicBezTo>
                  <a:pt x="299" y="1"/>
                  <a:pt x="1" y="727"/>
                  <a:pt x="430" y="1144"/>
                </a:cubicBezTo>
                <a:cubicBezTo>
                  <a:pt x="566" y="1284"/>
                  <a:pt x="735" y="1346"/>
                  <a:pt x="901" y="1346"/>
                </a:cubicBezTo>
                <a:cubicBezTo>
                  <a:pt x="1243" y="1346"/>
                  <a:pt x="1573" y="1080"/>
                  <a:pt x="1573" y="680"/>
                </a:cubicBezTo>
                <a:cubicBezTo>
                  <a:pt x="1573" y="299"/>
                  <a:pt x="1275" y="1"/>
                  <a:pt x="906"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18256188" y="3314800"/>
            <a:ext cx="39325" cy="33650"/>
          </a:xfrm>
          <a:custGeom>
            <a:avLst/>
            <a:gdLst/>
            <a:ahLst/>
            <a:cxnLst/>
            <a:rect l="l" t="t" r="r" b="b"/>
            <a:pathLst>
              <a:path w="1573" h="1346" extrusionOk="0">
                <a:moveTo>
                  <a:pt x="905" y="0"/>
                </a:moveTo>
                <a:cubicBezTo>
                  <a:pt x="298" y="0"/>
                  <a:pt x="0" y="727"/>
                  <a:pt x="429" y="1143"/>
                </a:cubicBezTo>
                <a:cubicBezTo>
                  <a:pt x="565" y="1283"/>
                  <a:pt x="733" y="1345"/>
                  <a:pt x="899" y="1345"/>
                </a:cubicBezTo>
                <a:cubicBezTo>
                  <a:pt x="1242" y="1345"/>
                  <a:pt x="1572" y="1077"/>
                  <a:pt x="1572" y="667"/>
                </a:cubicBezTo>
                <a:cubicBezTo>
                  <a:pt x="1572" y="298"/>
                  <a:pt x="1274" y="0"/>
                  <a:pt x="905"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18836913" y="3331475"/>
            <a:ext cx="39325" cy="33875"/>
          </a:xfrm>
          <a:custGeom>
            <a:avLst/>
            <a:gdLst/>
            <a:ahLst/>
            <a:cxnLst/>
            <a:rect l="l" t="t" r="r" b="b"/>
            <a:pathLst>
              <a:path w="1573" h="1355" extrusionOk="0">
                <a:moveTo>
                  <a:pt x="894" y="0"/>
                </a:moveTo>
                <a:cubicBezTo>
                  <a:pt x="298" y="0"/>
                  <a:pt x="1" y="726"/>
                  <a:pt x="417" y="1155"/>
                </a:cubicBezTo>
                <a:cubicBezTo>
                  <a:pt x="555" y="1293"/>
                  <a:pt x="724" y="1355"/>
                  <a:pt x="890" y="1355"/>
                </a:cubicBezTo>
                <a:cubicBezTo>
                  <a:pt x="1238" y="1355"/>
                  <a:pt x="1572" y="1082"/>
                  <a:pt x="1572" y="679"/>
                </a:cubicBezTo>
                <a:cubicBezTo>
                  <a:pt x="1572" y="310"/>
                  <a:pt x="1263" y="0"/>
                  <a:pt x="894"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19487588" y="4210150"/>
            <a:ext cx="39325" cy="33650"/>
          </a:xfrm>
          <a:custGeom>
            <a:avLst/>
            <a:gdLst/>
            <a:ahLst/>
            <a:cxnLst/>
            <a:rect l="l" t="t" r="r" b="b"/>
            <a:pathLst>
              <a:path w="1573" h="1346" extrusionOk="0">
                <a:moveTo>
                  <a:pt x="894" y="0"/>
                </a:moveTo>
                <a:cubicBezTo>
                  <a:pt x="298" y="0"/>
                  <a:pt x="1" y="727"/>
                  <a:pt x="417" y="1143"/>
                </a:cubicBezTo>
                <a:cubicBezTo>
                  <a:pt x="557" y="1283"/>
                  <a:pt x="728" y="1345"/>
                  <a:pt x="895" y="1345"/>
                </a:cubicBezTo>
                <a:cubicBezTo>
                  <a:pt x="1242" y="1345"/>
                  <a:pt x="1572" y="1077"/>
                  <a:pt x="1572" y="667"/>
                </a:cubicBezTo>
                <a:cubicBezTo>
                  <a:pt x="1572" y="298"/>
                  <a:pt x="1263" y="0"/>
                  <a:pt x="894"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20598438" y="4892375"/>
            <a:ext cx="39325" cy="33650"/>
          </a:xfrm>
          <a:custGeom>
            <a:avLst/>
            <a:gdLst/>
            <a:ahLst/>
            <a:cxnLst/>
            <a:rect l="l" t="t" r="r" b="b"/>
            <a:pathLst>
              <a:path w="1573" h="1346" extrusionOk="0">
                <a:moveTo>
                  <a:pt x="906" y="0"/>
                </a:moveTo>
                <a:cubicBezTo>
                  <a:pt x="298" y="0"/>
                  <a:pt x="1" y="727"/>
                  <a:pt x="429" y="1143"/>
                </a:cubicBezTo>
                <a:cubicBezTo>
                  <a:pt x="565" y="1283"/>
                  <a:pt x="733" y="1345"/>
                  <a:pt x="899" y="1345"/>
                </a:cubicBezTo>
                <a:cubicBezTo>
                  <a:pt x="1242" y="1345"/>
                  <a:pt x="1572" y="1077"/>
                  <a:pt x="1572" y="667"/>
                </a:cubicBezTo>
                <a:cubicBezTo>
                  <a:pt x="1572" y="298"/>
                  <a:pt x="1275" y="0"/>
                  <a:pt x="906"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19743963" y="5044175"/>
            <a:ext cx="39525" cy="33650"/>
          </a:xfrm>
          <a:custGeom>
            <a:avLst/>
            <a:gdLst/>
            <a:ahLst/>
            <a:cxnLst/>
            <a:rect l="l" t="t" r="r" b="b"/>
            <a:pathLst>
              <a:path w="1581" h="1346" extrusionOk="0">
                <a:moveTo>
                  <a:pt x="887" y="0"/>
                </a:moveTo>
                <a:cubicBezTo>
                  <a:pt x="302" y="0"/>
                  <a:pt x="0" y="718"/>
                  <a:pt x="426" y="1143"/>
                </a:cubicBezTo>
                <a:cubicBezTo>
                  <a:pt x="565" y="1283"/>
                  <a:pt x="736" y="1346"/>
                  <a:pt x="903" y="1346"/>
                </a:cubicBezTo>
                <a:cubicBezTo>
                  <a:pt x="1250" y="1346"/>
                  <a:pt x="1580" y="1077"/>
                  <a:pt x="1580" y="667"/>
                </a:cubicBezTo>
                <a:cubicBezTo>
                  <a:pt x="1580" y="298"/>
                  <a:pt x="1283" y="0"/>
                  <a:pt x="902" y="0"/>
                </a:cubicBezTo>
                <a:cubicBezTo>
                  <a:pt x="897" y="0"/>
                  <a:pt x="892" y="0"/>
                  <a:pt x="887"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17906738" y="5346300"/>
            <a:ext cx="39325" cy="33750"/>
          </a:xfrm>
          <a:custGeom>
            <a:avLst/>
            <a:gdLst/>
            <a:ahLst/>
            <a:cxnLst/>
            <a:rect l="l" t="t" r="r" b="b"/>
            <a:pathLst>
              <a:path w="1573" h="1350" extrusionOk="0">
                <a:moveTo>
                  <a:pt x="894" y="0"/>
                </a:moveTo>
                <a:cubicBezTo>
                  <a:pt x="298" y="0"/>
                  <a:pt x="1" y="727"/>
                  <a:pt x="417" y="1155"/>
                </a:cubicBezTo>
                <a:cubicBezTo>
                  <a:pt x="555" y="1289"/>
                  <a:pt x="724" y="1349"/>
                  <a:pt x="890" y="1349"/>
                </a:cubicBezTo>
                <a:cubicBezTo>
                  <a:pt x="1238" y="1349"/>
                  <a:pt x="1572" y="1083"/>
                  <a:pt x="1572" y="679"/>
                </a:cubicBezTo>
                <a:cubicBezTo>
                  <a:pt x="1572" y="310"/>
                  <a:pt x="1275" y="0"/>
                  <a:pt x="894"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17519788" y="5689200"/>
            <a:ext cx="39600" cy="33875"/>
          </a:xfrm>
          <a:custGeom>
            <a:avLst/>
            <a:gdLst/>
            <a:ahLst/>
            <a:cxnLst/>
            <a:rect l="l" t="t" r="r" b="b"/>
            <a:pathLst>
              <a:path w="1584" h="1355" extrusionOk="0">
                <a:moveTo>
                  <a:pt x="905" y="0"/>
                </a:moveTo>
                <a:cubicBezTo>
                  <a:pt x="310" y="0"/>
                  <a:pt x="0" y="727"/>
                  <a:pt x="429" y="1155"/>
                </a:cubicBezTo>
                <a:cubicBezTo>
                  <a:pt x="567" y="1293"/>
                  <a:pt x="736" y="1355"/>
                  <a:pt x="902" y="1355"/>
                </a:cubicBezTo>
                <a:cubicBezTo>
                  <a:pt x="1250" y="1355"/>
                  <a:pt x="1584" y="1082"/>
                  <a:pt x="1584" y="679"/>
                </a:cubicBezTo>
                <a:cubicBezTo>
                  <a:pt x="1584" y="310"/>
                  <a:pt x="1274" y="0"/>
                  <a:pt x="905"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19710238" y="2349800"/>
            <a:ext cx="39625" cy="33950"/>
          </a:xfrm>
          <a:custGeom>
            <a:avLst/>
            <a:gdLst/>
            <a:ahLst/>
            <a:cxnLst/>
            <a:rect l="l" t="t" r="r" b="b"/>
            <a:pathLst>
              <a:path w="1585" h="1358" extrusionOk="0">
                <a:moveTo>
                  <a:pt x="905" y="0"/>
                </a:moveTo>
                <a:cubicBezTo>
                  <a:pt x="310" y="0"/>
                  <a:pt x="1" y="727"/>
                  <a:pt x="429" y="1155"/>
                </a:cubicBezTo>
                <a:cubicBezTo>
                  <a:pt x="569" y="1295"/>
                  <a:pt x="740" y="1357"/>
                  <a:pt x="907" y="1357"/>
                </a:cubicBezTo>
                <a:cubicBezTo>
                  <a:pt x="1254" y="1357"/>
                  <a:pt x="1584" y="1089"/>
                  <a:pt x="1584" y="679"/>
                </a:cubicBezTo>
                <a:cubicBezTo>
                  <a:pt x="1584" y="310"/>
                  <a:pt x="1274" y="0"/>
                  <a:pt x="905"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txBox="1">
            <a:spLocks noGrp="1"/>
          </p:cNvSpPr>
          <p:nvPr>
            <p:ph type="title" idx="15"/>
          </p:nvPr>
        </p:nvSpPr>
        <p:spPr>
          <a:xfrm>
            <a:off x="1705150" y="0"/>
            <a:ext cx="5733900" cy="1144200"/>
          </a:xfrm>
          <a:prstGeom prst="rect">
            <a:avLst/>
          </a:prstGeom>
          <a:solidFill>
            <a:schemeClr val="accent5"/>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8" name="Google Shape;298;p16"/>
          <p:cNvSpPr/>
          <p:nvPr/>
        </p:nvSpPr>
        <p:spPr>
          <a:xfrm>
            <a:off x="713225" y="4857900"/>
            <a:ext cx="7717554" cy="285601"/>
          </a:xfrm>
          <a:custGeom>
            <a:avLst/>
            <a:gdLst/>
            <a:ahLst/>
            <a:cxnLst/>
            <a:rect l="l" t="t" r="r" b="b"/>
            <a:pathLst>
              <a:path w="20116" h="2837" extrusionOk="0">
                <a:moveTo>
                  <a:pt x="1" y="1"/>
                </a:moveTo>
                <a:lnTo>
                  <a:pt x="1" y="2836"/>
                </a:lnTo>
                <a:lnTo>
                  <a:pt x="20115" y="2836"/>
                </a:lnTo>
                <a:lnTo>
                  <a:pt x="20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572176"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7998002"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8570178"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1137744"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7428019"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 Six Columns">
  <p:cSld name="TITLE_AND_BODY_1_1">
    <p:spTree>
      <p:nvGrpSpPr>
        <p:cNvPr id="1" name="Shape 305"/>
        <p:cNvGrpSpPr/>
        <p:nvPr/>
      </p:nvGrpSpPr>
      <p:grpSpPr>
        <a:xfrm>
          <a:off x="0" y="0"/>
          <a:ext cx="0" cy="0"/>
          <a:chOff x="0" y="0"/>
          <a:chExt cx="0" cy="0"/>
        </a:xfrm>
      </p:grpSpPr>
      <p:sp>
        <p:nvSpPr>
          <p:cNvPr id="306" name="Google Shape;306;p17"/>
          <p:cNvSpPr txBox="1">
            <a:spLocks noGrp="1"/>
          </p:cNvSpPr>
          <p:nvPr>
            <p:ph type="title"/>
          </p:nvPr>
        </p:nvSpPr>
        <p:spPr>
          <a:xfrm>
            <a:off x="1061435" y="2085550"/>
            <a:ext cx="17805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900">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07" name="Google Shape;307;p17"/>
          <p:cNvSpPr txBox="1">
            <a:spLocks noGrp="1"/>
          </p:cNvSpPr>
          <p:nvPr>
            <p:ph type="subTitle" idx="1"/>
          </p:nvPr>
        </p:nvSpPr>
        <p:spPr>
          <a:xfrm>
            <a:off x="1007775" y="2471975"/>
            <a:ext cx="18876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8" name="Google Shape;308;p17"/>
          <p:cNvSpPr txBox="1">
            <a:spLocks noGrp="1"/>
          </p:cNvSpPr>
          <p:nvPr>
            <p:ph type="title" idx="2"/>
          </p:nvPr>
        </p:nvSpPr>
        <p:spPr>
          <a:xfrm>
            <a:off x="3683758" y="2085550"/>
            <a:ext cx="17805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900">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09" name="Google Shape;309;p17"/>
          <p:cNvSpPr txBox="1">
            <a:spLocks noGrp="1"/>
          </p:cNvSpPr>
          <p:nvPr>
            <p:ph type="subTitle" idx="3"/>
          </p:nvPr>
        </p:nvSpPr>
        <p:spPr>
          <a:xfrm>
            <a:off x="3634508" y="2471975"/>
            <a:ext cx="18792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0" name="Google Shape;310;p17"/>
          <p:cNvSpPr txBox="1">
            <a:spLocks noGrp="1"/>
          </p:cNvSpPr>
          <p:nvPr>
            <p:ph type="title" idx="4"/>
          </p:nvPr>
        </p:nvSpPr>
        <p:spPr>
          <a:xfrm>
            <a:off x="6306263" y="2085550"/>
            <a:ext cx="17805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900">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11" name="Google Shape;311;p17"/>
          <p:cNvSpPr txBox="1">
            <a:spLocks noGrp="1"/>
          </p:cNvSpPr>
          <p:nvPr>
            <p:ph type="subTitle" idx="5"/>
          </p:nvPr>
        </p:nvSpPr>
        <p:spPr>
          <a:xfrm>
            <a:off x="6257000" y="2471975"/>
            <a:ext cx="18792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2" name="Google Shape;312;p17"/>
          <p:cNvSpPr txBox="1">
            <a:spLocks noGrp="1"/>
          </p:cNvSpPr>
          <p:nvPr>
            <p:ph type="title" idx="6"/>
          </p:nvPr>
        </p:nvSpPr>
        <p:spPr>
          <a:xfrm>
            <a:off x="1061435" y="3717139"/>
            <a:ext cx="17805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900">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13" name="Google Shape;313;p17"/>
          <p:cNvSpPr txBox="1">
            <a:spLocks noGrp="1"/>
          </p:cNvSpPr>
          <p:nvPr>
            <p:ph type="subTitle" idx="7"/>
          </p:nvPr>
        </p:nvSpPr>
        <p:spPr>
          <a:xfrm>
            <a:off x="1007775" y="4103564"/>
            <a:ext cx="18876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4" name="Google Shape;314;p17"/>
          <p:cNvSpPr txBox="1">
            <a:spLocks noGrp="1"/>
          </p:cNvSpPr>
          <p:nvPr>
            <p:ph type="title" idx="8"/>
          </p:nvPr>
        </p:nvSpPr>
        <p:spPr>
          <a:xfrm>
            <a:off x="3683758" y="3717139"/>
            <a:ext cx="17805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900">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15" name="Google Shape;315;p17"/>
          <p:cNvSpPr txBox="1">
            <a:spLocks noGrp="1"/>
          </p:cNvSpPr>
          <p:nvPr>
            <p:ph type="subTitle" idx="9"/>
          </p:nvPr>
        </p:nvSpPr>
        <p:spPr>
          <a:xfrm>
            <a:off x="3634508" y="4103564"/>
            <a:ext cx="18792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6" name="Google Shape;316;p17"/>
          <p:cNvSpPr txBox="1">
            <a:spLocks noGrp="1"/>
          </p:cNvSpPr>
          <p:nvPr>
            <p:ph type="title" idx="13"/>
          </p:nvPr>
        </p:nvSpPr>
        <p:spPr>
          <a:xfrm>
            <a:off x="6306413" y="3717139"/>
            <a:ext cx="17805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900">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17" name="Google Shape;317;p17"/>
          <p:cNvSpPr txBox="1">
            <a:spLocks noGrp="1"/>
          </p:cNvSpPr>
          <p:nvPr>
            <p:ph type="subTitle" idx="14"/>
          </p:nvPr>
        </p:nvSpPr>
        <p:spPr>
          <a:xfrm>
            <a:off x="6257000" y="4103564"/>
            <a:ext cx="18792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8" name="Google Shape;318;p17"/>
          <p:cNvSpPr txBox="1">
            <a:spLocks noGrp="1"/>
          </p:cNvSpPr>
          <p:nvPr>
            <p:ph type="title" idx="15"/>
          </p:nvPr>
        </p:nvSpPr>
        <p:spPr>
          <a:xfrm>
            <a:off x="2282825" y="0"/>
            <a:ext cx="4578000" cy="1144200"/>
          </a:xfrm>
          <a:prstGeom prst="rect">
            <a:avLst/>
          </a:prstGeom>
          <a:solidFill>
            <a:schemeClr val="accent3"/>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9" name="Google Shape;319;p17"/>
          <p:cNvSpPr/>
          <p:nvPr/>
        </p:nvSpPr>
        <p:spPr>
          <a:xfrm>
            <a:off x="-109"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7"/>
          <p:cNvSpPr/>
          <p:nvPr/>
        </p:nvSpPr>
        <p:spPr>
          <a:xfrm>
            <a:off x="-1475"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p:nvPr/>
        </p:nvSpPr>
        <p:spPr>
          <a:xfrm>
            <a:off x="572197"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7"/>
          <p:cNvSpPr/>
          <p:nvPr/>
        </p:nvSpPr>
        <p:spPr>
          <a:xfrm>
            <a:off x="1142772" y="-35"/>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7431282"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8571763"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8571763" y="572090"/>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8001865"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p:nvPr/>
        </p:nvSpPr>
        <p:spPr>
          <a:xfrm>
            <a:off x="8571763" y="1144315"/>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1088" y="1144315"/>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6859032"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1713350"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s">
  <p:cSld name="TITLE_ONLY_1_1">
    <p:spTree>
      <p:nvGrpSpPr>
        <p:cNvPr id="1" name="Shape 392"/>
        <p:cNvGrpSpPr/>
        <p:nvPr/>
      </p:nvGrpSpPr>
      <p:grpSpPr>
        <a:xfrm>
          <a:off x="0" y="0"/>
          <a:ext cx="0" cy="0"/>
          <a:chOff x="0" y="0"/>
          <a:chExt cx="0" cy="0"/>
        </a:xfrm>
      </p:grpSpPr>
      <p:sp>
        <p:nvSpPr>
          <p:cNvPr id="393" name="Google Shape;393;p21"/>
          <p:cNvSpPr txBox="1">
            <a:spLocks noGrp="1"/>
          </p:cNvSpPr>
          <p:nvPr>
            <p:ph type="subTitle" idx="1"/>
          </p:nvPr>
        </p:nvSpPr>
        <p:spPr>
          <a:xfrm>
            <a:off x="1161250" y="3176675"/>
            <a:ext cx="6822000" cy="539400"/>
          </a:xfrm>
          <a:prstGeom prst="rect">
            <a:avLst/>
          </a:prstGeom>
          <a:solidFill>
            <a:schemeClr val="accent3"/>
          </a:solidFill>
        </p:spPr>
        <p:txBody>
          <a:bodyPr spcFirstLastPara="1" wrap="square" lIns="720000" tIns="91425" rIns="720000" bIns="91425" anchor="ctr"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a:endParaRPr/>
          </a:p>
        </p:txBody>
      </p:sp>
      <p:sp>
        <p:nvSpPr>
          <p:cNvPr id="394" name="Google Shape;394;p21"/>
          <p:cNvSpPr txBox="1">
            <a:spLocks noGrp="1"/>
          </p:cNvSpPr>
          <p:nvPr>
            <p:ph type="subTitle" idx="2"/>
          </p:nvPr>
        </p:nvSpPr>
        <p:spPr>
          <a:xfrm>
            <a:off x="2363525" y="2032475"/>
            <a:ext cx="4417200" cy="1144200"/>
          </a:xfrm>
          <a:prstGeom prst="rect">
            <a:avLst/>
          </a:prstGeom>
          <a:noFill/>
        </p:spPr>
        <p:txBody>
          <a:bodyPr spcFirstLastPara="1" wrap="square" lIns="360000" tIns="91425" rIns="360000" bIns="91425" anchor="ctr" anchorCtr="0">
            <a:noAutofit/>
          </a:bodyPr>
          <a:lstStyle>
            <a:lvl1pPr lvl="0" algn="ctr" rtl="0">
              <a:lnSpc>
                <a:spcPct val="100000"/>
              </a:lnSpc>
              <a:spcBef>
                <a:spcPts val="0"/>
              </a:spcBef>
              <a:spcAft>
                <a:spcPts val="0"/>
              </a:spcAft>
              <a:buNone/>
              <a:defRPr sz="1600">
                <a:solidFill>
                  <a:schemeClr val="dk1"/>
                </a:solidFill>
              </a:defRPr>
            </a:lvl1pPr>
            <a:lvl2pPr lvl="1" algn="ctr" rtl="0">
              <a:lnSpc>
                <a:spcPct val="100000"/>
              </a:lnSpc>
              <a:spcBef>
                <a:spcPts val="0"/>
              </a:spcBef>
              <a:spcAft>
                <a:spcPts val="0"/>
              </a:spcAft>
              <a:buNone/>
              <a:defRPr sz="1600">
                <a:solidFill>
                  <a:schemeClr val="dk1"/>
                </a:solidFill>
              </a:defRPr>
            </a:lvl2pPr>
            <a:lvl3pPr lvl="2" algn="ctr" rtl="0">
              <a:lnSpc>
                <a:spcPct val="100000"/>
              </a:lnSpc>
              <a:spcBef>
                <a:spcPts val="0"/>
              </a:spcBef>
              <a:spcAft>
                <a:spcPts val="0"/>
              </a:spcAft>
              <a:buNone/>
              <a:defRPr sz="1600">
                <a:solidFill>
                  <a:schemeClr val="dk1"/>
                </a:solidFill>
              </a:defRPr>
            </a:lvl3pPr>
            <a:lvl4pPr lvl="3" algn="ctr" rtl="0">
              <a:lnSpc>
                <a:spcPct val="100000"/>
              </a:lnSpc>
              <a:spcBef>
                <a:spcPts val="0"/>
              </a:spcBef>
              <a:spcAft>
                <a:spcPts val="0"/>
              </a:spcAft>
              <a:buNone/>
              <a:defRPr sz="1600">
                <a:solidFill>
                  <a:schemeClr val="dk1"/>
                </a:solidFill>
              </a:defRPr>
            </a:lvl4pPr>
            <a:lvl5pPr lvl="4" algn="ctr" rtl="0">
              <a:lnSpc>
                <a:spcPct val="100000"/>
              </a:lnSpc>
              <a:spcBef>
                <a:spcPts val="0"/>
              </a:spcBef>
              <a:spcAft>
                <a:spcPts val="0"/>
              </a:spcAft>
              <a:buNone/>
              <a:defRPr sz="1600">
                <a:solidFill>
                  <a:schemeClr val="dk1"/>
                </a:solidFill>
              </a:defRPr>
            </a:lvl5pPr>
            <a:lvl6pPr lvl="5" algn="ctr" rtl="0">
              <a:lnSpc>
                <a:spcPct val="100000"/>
              </a:lnSpc>
              <a:spcBef>
                <a:spcPts val="0"/>
              </a:spcBef>
              <a:spcAft>
                <a:spcPts val="0"/>
              </a:spcAft>
              <a:buNone/>
              <a:defRPr sz="1600">
                <a:solidFill>
                  <a:schemeClr val="dk1"/>
                </a:solidFill>
              </a:defRPr>
            </a:lvl6pPr>
            <a:lvl7pPr lvl="6" algn="ctr" rtl="0">
              <a:lnSpc>
                <a:spcPct val="100000"/>
              </a:lnSpc>
              <a:spcBef>
                <a:spcPts val="0"/>
              </a:spcBef>
              <a:spcAft>
                <a:spcPts val="0"/>
              </a:spcAft>
              <a:buNone/>
              <a:defRPr sz="1600">
                <a:solidFill>
                  <a:schemeClr val="dk1"/>
                </a:solidFill>
              </a:defRPr>
            </a:lvl7pPr>
            <a:lvl8pPr lvl="7" algn="ctr" rtl="0">
              <a:lnSpc>
                <a:spcPct val="100000"/>
              </a:lnSpc>
              <a:spcBef>
                <a:spcPts val="0"/>
              </a:spcBef>
              <a:spcAft>
                <a:spcPts val="0"/>
              </a:spcAft>
              <a:buNone/>
              <a:defRPr sz="1600">
                <a:solidFill>
                  <a:schemeClr val="dk1"/>
                </a:solidFill>
              </a:defRPr>
            </a:lvl8pPr>
            <a:lvl9pPr lvl="8" algn="ctr" rtl="0">
              <a:lnSpc>
                <a:spcPct val="100000"/>
              </a:lnSpc>
              <a:spcBef>
                <a:spcPts val="0"/>
              </a:spcBef>
              <a:spcAft>
                <a:spcPts val="0"/>
              </a:spcAft>
              <a:buNone/>
              <a:defRPr sz="1600">
                <a:solidFill>
                  <a:schemeClr val="dk1"/>
                </a:solidFill>
              </a:defRPr>
            </a:lvl9pPr>
          </a:lstStyle>
          <a:p>
            <a:endParaRPr/>
          </a:p>
        </p:txBody>
      </p:sp>
      <p:sp>
        <p:nvSpPr>
          <p:cNvPr id="395" name="Google Shape;395;p21"/>
          <p:cNvSpPr txBox="1">
            <a:spLocks noGrp="1"/>
          </p:cNvSpPr>
          <p:nvPr>
            <p:ph type="title"/>
          </p:nvPr>
        </p:nvSpPr>
        <p:spPr>
          <a:xfrm flipH="1">
            <a:off x="1144450" y="0"/>
            <a:ext cx="6855000" cy="1144200"/>
          </a:xfrm>
          <a:prstGeom prst="rect">
            <a:avLst/>
          </a:prstGeom>
          <a:solidFill>
            <a:schemeClr val="accent3"/>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6" name="Google Shape;396;p21"/>
          <p:cNvSpPr/>
          <p:nvPr/>
        </p:nvSpPr>
        <p:spPr>
          <a:xfrm>
            <a:off x="1116"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1633"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2313" y="1144325"/>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8572147"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8572147" y="572090"/>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8569554" y="11442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8570561" y="4568877"/>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1136" y="4568877"/>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573858"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7999925"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One column 1">
  <p:cSld name="TITLE_AND_TWO_COLUMNS_1">
    <p:spTree>
      <p:nvGrpSpPr>
        <p:cNvPr id="1" name="Shape 473"/>
        <p:cNvGrpSpPr/>
        <p:nvPr/>
      </p:nvGrpSpPr>
      <p:grpSpPr>
        <a:xfrm>
          <a:off x="0" y="0"/>
          <a:ext cx="0" cy="0"/>
          <a:chOff x="0" y="0"/>
          <a:chExt cx="0" cy="0"/>
        </a:xfrm>
      </p:grpSpPr>
      <p:sp>
        <p:nvSpPr>
          <p:cNvPr id="474" name="Google Shape;474;p25"/>
          <p:cNvSpPr txBox="1">
            <a:spLocks noGrp="1"/>
          </p:cNvSpPr>
          <p:nvPr>
            <p:ph type="body" idx="1"/>
          </p:nvPr>
        </p:nvSpPr>
        <p:spPr>
          <a:xfrm>
            <a:off x="611039" y="1796225"/>
            <a:ext cx="3398400" cy="2695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3"/>
              </a:buClr>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75" name="Google Shape;475;p25"/>
          <p:cNvSpPr txBox="1">
            <a:spLocks noGrp="1"/>
          </p:cNvSpPr>
          <p:nvPr>
            <p:ph type="title"/>
          </p:nvPr>
        </p:nvSpPr>
        <p:spPr>
          <a:xfrm>
            <a:off x="0" y="0"/>
            <a:ext cx="6288300" cy="1144200"/>
          </a:xfrm>
          <a:prstGeom prst="rect">
            <a:avLst/>
          </a:prstGeom>
          <a:solidFill>
            <a:schemeClr val="accent3"/>
          </a:solidFill>
        </p:spPr>
        <p:txBody>
          <a:bodyPr spcFirstLastPara="1" wrap="square" lIns="684000" tIns="270000" rIns="91425" bIns="0" anchor="ctr" anchorCtr="0">
            <a:noAutofit/>
          </a:bodyPr>
          <a:lstStyle>
            <a:lvl1pPr lvl="0" rtl="0">
              <a:spcBef>
                <a:spcPts val="0"/>
              </a:spcBef>
              <a:spcAft>
                <a:spcPts val="0"/>
              </a:spcAft>
              <a:buSzPts val="3000"/>
              <a:buNone/>
              <a:defRPr>
                <a:solidFill>
                  <a:srgbClr val="FFFFFF"/>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76" name="Google Shape;476;p25"/>
          <p:cNvGrpSpPr/>
          <p:nvPr/>
        </p:nvGrpSpPr>
        <p:grpSpPr>
          <a:xfrm>
            <a:off x="6854773" y="-35"/>
            <a:ext cx="2286826" cy="1144370"/>
            <a:chOff x="6854773" y="-35"/>
            <a:chExt cx="2286826" cy="1144370"/>
          </a:xfrm>
        </p:grpSpPr>
        <p:sp>
          <p:nvSpPr>
            <p:cNvPr id="477" name="Google Shape;477;p25"/>
            <p:cNvSpPr/>
            <p:nvPr/>
          </p:nvSpPr>
          <p:spPr>
            <a:xfrm>
              <a:off x="7427516"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a:off x="8567997"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a:off x="8000316"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5"/>
            <p:cNvSpPr/>
            <p:nvPr/>
          </p:nvSpPr>
          <p:spPr>
            <a:xfrm>
              <a:off x="8571763" y="572090"/>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a:off x="6854773"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a:off x="6855529"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a:off x="7998099"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4" name="Google Shape;484;p25"/>
          <p:cNvSpPr/>
          <p:nvPr/>
        </p:nvSpPr>
        <p:spPr>
          <a:xfrm>
            <a:off x="6283266"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492"/>
        <p:cNvGrpSpPr/>
        <p:nvPr/>
      </p:nvGrpSpPr>
      <p:grpSpPr>
        <a:xfrm>
          <a:off x="0" y="0"/>
          <a:ext cx="0" cy="0"/>
          <a:chOff x="0" y="0"/>
          <a:chExt cx="0" cy="0"/>
        </a:xfrm>
      </p:grpSpPr>
      <p:sp>
        <p:nvSpPr>
          <p:cNvPr id="493" name="Google Shape;493;p27"/>
          <p:cNvSpPr/>
          <p:nvPr/>
        </p:nvSpPr>
        <p:spPr>
          <a:xfrm>
            <a:off x="572176"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8570178"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7998002"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8571351" y="399670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8570177" y="45688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1176" y="4568875"/>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7999176" y="4568875"/>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8570170" y="57210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676" y="57210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1176" y="399670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570995" y="45688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44"/>
        <p:cNvGrpSpPr/>
        <p:nvPr/>
      </p:nvGrpSpPr>
      <p:grpSpPr>
        <a:xfrm>
          <a:off x="0" y="0"/>
          <a:ext cx="0" cy="0"/>
          <a:chOff x="0" y="0"/>
          <a:chExt cx="0" cy="0"/>
        </a:xfrm>
      </p:grpSpPr>
      <p:sp>
        <p:nvSpPr>
          <p:cNvPr id="45" name="Google Shape;45;p3"/>
          <p:cNvSpPr/>
          <p:nvPr/>
        </p:nvSpPr>
        <p:spPr>
          <a:xfrm>
            <a:off x="3446550" y="572175"/>
            <a:ext cx="2245800" cy="224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0" y="0"/>
            <a:ext cx="9150649" cy="2286311"/>
            <a:chOff x="0" y="0"/>
            <a:chExt cx="9150649" cy="2286311"/>
          </a:xfrm>
        </p:grpSpPr>
        <p:sp>
          <p:nvSpPr>
            <p:cNvPr id="47" name="Google Shape;47;p3"/>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144175"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857847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578475"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7427550"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84929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723250"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572150" y="57217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002987" y="57217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3"/>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3600"/>
              <a:buNone/>
              <a:defRPr sz="3800">
                <a:solidFill>
                  <a:schemeClr val="lt1"/>
                </a:solidFill>
              </a:defRPr>
            </a:lvl1pPr>
            <a:lvl2pPr lvl="1" algn="ctr">
              <a:spcBef>
                <a:spcPts val="0"/>
              </a:spcBef>
              <a:spcAft>
                <a:spcPts val="0"/>
              </a:spcAft>
              <a:buClr>
                <a:schemeClr val="accent2"/>
              </a:buClr>
              <a:buSzPts val="3600"/>
              <a:buNone/>
              <a:defRPr sz="3600">
                <a:solidFill>
                  <a:schemeClr val="accent2"/>
                </a:solidFill>
              </a:defRPr>
            </a:lvl2pPr>
            <a:lvl3pPr lvl="2" algn="ctr">
              <a:spcBef>
                <a:spcPts val="0"/>
              </a:spcBef>
              <a:spcAft>
                <a:spcPts val="0"/>
              </a:spcAft>
              <a:buClr>
                <a:schemeClr val="accent2"/>
              </a:buClr>
              <a:buSzPts val="3600"/>
              <a:buNone/>
              <a:defRPr sz="3600">
                <a:solidFill>
                  <a:schemeClr val="accent2"/>
                </a:solidFill>
              </a:defRPr>
            </a:lvl3pPr>
            <a:lvl4pPr lvl="3" algn="ctr">
              <a:spcBef>
                <a:spcPts val="0"/>
              </a:spcBef>
              <a:spcAft>
                <a:spcPts val="0"/>
              </a:spcAft>
              <a:buClr>
                <a:schemeClr val="accent2"/>
              </a:buClr>
              <a:buSzPts val="3600"/>
              <a:buNone/>
              <a:defRPr sz="3600">
                <a:solidFill>
                  <a:schemeClr val="accent2"/>
                </a:solidFill>
              </a:defRPr>
            </a:lvl4pPr>
            <a:lvl5pPr lvl="4" algn="ctr">
              <a:spcBef>
                <a:spcPts val="0"/>
              </a:spcBef>
              <a:spcAft>
                <a:spcPts val="0"/>
              </a:spcAft>
              <a:buClr>
                <a:schemeClr val="accent2"/>
              </a:buClr>
              <a:buSzPts val="3600"/>
              <a:buNone/>
              <a:defRPr sz="3600">
                <a:solidFill>
                  <a:schemeClr val="accent2"/>
                </a:solidFill>
              </a:defRPr>
            </a:lvl5pPr>
            <a:lvl6pPr lvl="5" algn="ctr">
              <a:spcBef>
                <a:spcPts val="0"/>
              </a:spcBef>
              <a:spcAft>
                <a:spcPts val="0"/>
              </a:spcAft>
              <a:buClr>
                <a:schemeClr val="accent2"/>
              </a:buClr>
              <a:buSzPts val="3600"/>
              <a:buNone/>
              <a:defRPr sz="3600">
                <a:solidFill>
                  <a:schemeClr val="accent2"/>
                </a:solidFill>
              </a:defRPr>
            </a:lvl6pPr>
            <a:lvl7pPr lvl="6" algn="ctr">
              <a:spcBef>
                <a:spcPts val="0"/>
              </a:spcBef>
              <a:spcAft>
                <a:spcPts val="0"/>
              </a:spcAft>
              <a:buClr>
                <a:schemeClr val="accent2"/>
              </a:buClr>
              <a:buSzPts val="3600"/>
              <a:buNone/>
              <a:defRPr sz="3600">
                <a:solidFill>
                  <a:schemeClr val="accent2"/>
                </a:solidFill>
              </a:defRPr>
            </a:lvl7pPr>
            <a:lvl8pPr lvl="7" algn="ctr">
              <a:spcBef>
                <a:spcPts val="0"/>
              </a:spcBef>
              <a:spcAft>
                <a:spcPts val="0"/>
              </a:spcAft>
              <a:buClr>
                <a:schemeClr val="accent2"/>
              </a:buClr>
              <a:buSzPts val="3600"/>
              <a:buNone/>
              <a:defRPr sz="3600">
                <a:solidFill>
                  <a:schemeClr val="accent2"/>
                </a:solidFill>
              </a:defRPr>
            </a:lvl8pPr>
            <a:lvl9pPr lvl="8" algn="ctr">
              <a:spcBef>
                <a:spcPts val="0"/>
              </a:spcBef>
              <a:spcAft>
                <a:spcPts val="0"/>
              </a:spcAft>
              <a:buClr>
                <a:schemeClr val="accent2"/>
              </a:buClr>
              <a:buSzPts val="3600"/>
              <a:buNone/>
              <a:defRPr sz="3600">
                <a:solidFill>
                  <a:schemeClr val="accent2"/>
                </a:solidFill>
              </a:defRPr>
            </a:lvl9pPr>
          </a:lstStyle>
          <a:p>
            <a:endParaRPr/>
          </a:p>
        </p:txBody>
      </p:sp>
      <p:sp>
        <p:nvSpPr>
          <p:cNvPr id="58" name="Google Shape;58;p3"/>
          <p:cNvSpPr txBox="1">
            <a:spLocks noGrp="1"/>
          </p:cNvSpPr>
          <p:nvPr>
            <p:ph type="title" idx="2" hasCustomPrompt="1"/>
          </p:nvPr>
        </p:nvSpPr>
        <p:spPr>
          <a:xfrm>
            <a:off x="3430150" y="1833792"/>
            <a:ext cx="2283600" cy="98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7200"/>
              <a:buNone/>
              <a:defRPr sz="12000">
                <a:solidFill>
                  <a:schemeClr val="accent5"/>
                </a:solidFill>
              </a:defRPr>
            </a:lvl1pPr>
            <a:lvl2pPr lvl="1" algn="ctr" rtl="0">
              <a:spcBef>
                <a:spcPts val="0"/>
              </a:spcBef>
              <a:spcAft>
                <a:spcPts val="0"/>
              </a:spcAft>
              <a:buClr>
                <a:schemeClr val="accent2"/>
              </a:buClr>
              <a:buSzPts val="7200"/>
              <a:buNone/>
              <a:defRPr sz="7200">
                <a:solidFill>
                  <a:schemeClr val="accent2"/>
                </a:solidFill>
              </a:defRPr>
            </a:lvl2pPr>
            <a:lvl3pPr lvl="2" algn="ctr" rtl="0">
              <a:spcBef>
                <a:spcPts val="0"/>
              </a:spcBef>
              <a:spcAft>
                <a:spcPts val="0"/>
              </a:spcAft>
              <a:buClr>
                <a:schemeClr val="accent2"/>
              </a:buClr>
              <a:buSzPts val="7200"/>
              <a:buNone/>
              <a:defRPr sz="7200">
                <a:solidFill>
                  <a:schemeClr val="accent2"/>
                </a:solidFill>
              </a:defRPr>
            </a:lvl3pPr>
            <a:lvl4pPr lvl="3" algn="ctr" rtl="0">
              <a:spcBef>
                <a:spcPts val="0"/>
              </a:spcBef>
              <a:spcAft>
                <a:spcPts val="0"/>
              </a:spcAft>
              <a:buClr>
                <a:schemeClr val="accent2"/>
              </a:buClr>
              <a:buSzPts val="7200"/>
              <a:buNone/>
              <a:defRPr sz="7200">
                <a:solidFill>
                  <a:schemeClr val="accent2"/>
                </a:solidFill>
              </a:defRPr>
            </a:lvl4pPr>
            <a:lvl5pPr lvl="4" algn="ctr" rtl="0">
              <a:spcBef>
                <a:spcPts val="0"/>
              </a:spcBef>
              <a:spcAft>
                <a:spcPts val="0"/>
              </a:spcAft>
              <a:buClr>
                <a:schemeClr val="accent2"/>
              </a:buClr>
              <a:buSzPts val="7200"/>
              <a:buNone/>
              <a:defRPr sz="7200">
                <a:solidFill>
                  <a:schemeClr val="accent2"/>
                </a:solidFill>
              </a:defRPr>
            </a:lvl5pPr>
            <a:lvl6pPr lvl="5" algn="ctr" rtl="0">
              <a:spcBef>
                <a:spcPts val="0"/>
              </a:spcBef>
              <a:spcAft>
                <a:spcPts val="0"/>
              </a:spcAft>
              <a:buClr>
                <a:schemeClr val="accent2"/>
              </a:buClr>
              <a:buSzPts val="7200"/>
              <a:buNone/>
              <a:defRPr sz="7200">
                <a:solidFill>
                  <a:schemeClr val="accent2"/>
                </a:solidFill>
              </a:defRPr>
            </a:lvl6pPr>
            <a:lvl7pPr lvl="6" algn="ctr" rtl="0">
              <a:spcBef>
                <a:spcPts val="0"/>
              </a:spcBef>
              <a:spcAft>
                <a:spcPts val="0"/>
              </a:spcAft>
              <a:buClr>
                <a:schemeClr val="accent2"/>
              </a:buClr>
              <a:buSzPts val="7200"/>
              <a:buNone/>
              <a:defRPr sz="7200">
                <a:solidFill>
                  <a:schemeClr val="accent2"/>
                </a:solidFill>
              </a:defRPr>
            </a:lvl7pPr>
            <a:lvl8pPr lvl="7" algn="ctr" rtl="0">
              <a:spcBef>
                <a:spcPts val="0"/>
              </a:spcBef>
              <a:spcAft>
                <a:spcPts val="0"/>
              </a:spcAft>
              <a:buClr>
                <a:schemeClr val="accent2"/>
              </a:buClr>
              <a:buSzPts val="7200"/>
              <a:buNone/>
              <a:defRPr sz="7200">
                <a:solidFill>
                  <a:schemeClr val="accent2"/>
                </a:solidFill>
              </a:defRPr>
            </a:lvl8pPr>
            <a:lvl9pPr lvl="8" algn="ctr" rtl="0">
              <a:spcBef>
                <a:spcPts val="0"/>
              </a:spcBef>
              <a:spcAft>
                <a:spcPts val="0"/>
              </a:spcAft>
              <a:buClr>
                <a:schemeClr val="accent2"/>
              </a:buClr>
              <a:buSzPts val="7200"/>
              <a:buNone/>
              <a:defRPr sz="7200">
                <a:solidFill>
                  <a:schemeClr val="accent2"/>
                </a:solidFill>
              </a:defRPr>
            </a:lvl9pPr>
          </a:lstStyle>
          <a:p>
            <a:r>
              <a:t>xx%</a:t>
            </a:r>
          </a:p>
        </p:txBody>
      </p:sp>
      <p:sp>
        <p:nvSpPr>
          <p:cNvPr id="59" name="Google Shape;59;p3"/>
          <p:cNvSpPr txBox="1">
            <a:spLocks noGrp="1"/>
          </p:cNvSpPr>
          <p:nvPr>
            <p:ph type="subTitle" idx="1"/>
          </p:nvPr>
        </p:nvSpPr>
        <p:spPr>
          <a:xfrm>
            <a:off x="2504850" y="3563671"/>
            <a:ext cx="4134300" cy="3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400"/>
              <a:buNone/>
              <a:defRPr>
                <a:solidFill>
                  <a:schemeClr val="lt1"/>
                </a:solidFill>
              </a:defRPr>
            </a:lvl1pPr>
            <a:lvl2pPr lvl="1" algn="ctr" rtl="0">
              <a:lnSpc>
                <a:spcPct val="100000"/>
              </a:lnSpc>
              <a:spcBef>
                <a:spcPts val="0"/>
              </a:spcBef>
              <a:spcAft>
                <a:spcPts val="0"/>
              </a:spcAft>
              <a:buClr>
                <a:schemeClr val="accent2"/>
              </a:buClr>
              <a:buSzPts val="1800"/>
              <a:buNone/>
              <a:defRPr sz="1800">
                <a:solidFill>
                  <a:schemeClr val="accent2"/>
                </a:solidFill>
              </a:defRPr>
            </a:lvl2pPr>
            <a:lvl3pPr lvl="2" algn="ctr" rtl="0">
              <a:lnSpc>
                <a:spcPct val="100000"/>
              </a:lnSpc>
              <a:spcBef>
                <a:spcPts val="0"/>
              </a:spcBef>
              <a:spcAft>
                <a:spcPts val="0"/>
              </a:spcAft>
              <a:buClr>
                <a:schemeClr val="accent2"/>
              </a:buClr>
              <a:buSzPts val="1800"/>
              <a:buNone/>
              <a:defRPr sz="1800">
                <a:solidFill>
                  <a:schemeClr val="accent2"/>
                </a:solidFill>
              </a:defRPr>
            </a:lvl3pPr>
            <a:lvl4pPr lvl="3" algn="ctr" rtl="0">
              <a:lnSpc>
                <a:spcPct val="100000"/>
              </a:lnSpc>
              <a:spcBef>
                <a:spcPts val="0"/>
              </a:spcBef>
              <a:spcAft>
                <a:spcPts val="0"/>
              </a:spcAft>
              <a:buClr>
                <a:schemeClr val="accent2"/>
              </a:buClr>
              <a:buSzPts val="1800"/>
              <a:buNone/>
              <a:defRPr sz="1800">
                <a:solidFill>
                  <a:schemeClr val="accent2"/>
                </a:solidFill>
              </a:defRPr>
            </a:lvl4pPr>
            <a:lvl5pPr lvl="4" algn="ctr" rtl="0">
              <a:lnSpc>
                <a:spcPct val="100000"/>
              </a:lnSpc>
              <a:spcBef>
                <a:spcPts val="0"/>
              </a:spcBef>
              <a:spcAft>
                <a:spcPts val="0"/>
              </a:spcAft>
              <a:buClr>
                <a:schemeClr val="accent2"/>
              </a:buClr>
              <a:buSzPts val="1800"/>
              <a:buNone/>
              <a:defRPr sz="1800">
                <a:solidFill>
                  <a:schemeClr val="accent2"/>
                </a:solidFill>
              </a:defRPr>
            </a:lvl5pPr>
            <a:lvl6pPr lvl="5" algn="ctr" rtl="0">
              <a:lnSpc>
                <a:spcPct val="100000"/>
              </a:lnSpc>
              <a:spcBef>
                <a:spcPts val="0"/>
              </a:spcBef>
              <a:spcAft>
                <a:spcPts val="0"/>
              </a:spcAft>
              <a:buClr>
                <a:schemeClr val="accent2"/>
              </a:buClr>
              <a:buSzPts val="1800"/>
              <a:buNone/>
              <a:defRPr sz="1800">
                <a:solidFill>
                  <a:schemeClr val="accent2"/>
                </a:solidFill>
              </a:defRPr>
            </a:lvl6pPr>
            <a:lvl7pPr lvl="6" algn="ctr" rtl="0">
              <a:lnSpc>
                <a:spcPct val="100000"/>
              </a:lnSpc>
              <a:spcBef>
                <a:spcPts val="0"/>
              </a:spcBef>
              <a:spcAft>
                <a:spcPts val="0"/>
              </a:spcAft>
              <a:buClr>
                <a:schemeClr val="accent2"/>
              </a:buClr>
              <a:buSzPts val="1800"/>
              <a:buNone/>
              <a:defRPr sz="1800">
                <a:solidFill>
                  <a:schemeClr val="accent2"/>
                </a:solidFill>
              </a:defRPr>
            </a:lvl7pPr>
            <a:lvl8pPr lvl="7" algn="ctr" rtl="0">
              <a:lnSpc>
                <a:spcPct val="100000"/>
              </a:lnSpc>
              <a:spcBef>
                <a:spcPts val="0"/>
              </a:spcBef>
              <a:spcAft>
                <a:spcPts val="0"/>
              </a:spcAft>
              <a:buClr>
                <a:schemeClr val="accent2"/>
              </a:buClr>
              <a:buSzPts val="1800"/>
              <a:buNone/>
              <a:defRPr sz="1800">
                <a:solidFill>
                  <a:schemeClr val="accent2"/>
                </a:solidFill>
              </a:defRPr>
            </a:lvl8pPr>
            <a:lvl9pPr lvl="8" algn="ctr" rtl="0">
              <a:lnSpc>
                <a:spcPct val="100000"/>
              </a:lnSpc>
              <a:spcBef>
                <a:spcPts val="0"/>
              </a:spcBef>
              <a:spcAft>
                <a:spcPts val="0"/>
              </a:spcAft>
              <a:buClr>
                <a:schemeClr val="accent2"/>
              </a:buClr>
              <a:buSzPts val="1800"/>
              <a:buNone/>
              <a:defRPr sz="1800">
                <a:solidFill>
                  <a:schemeClr val="accent2"/>
                </a:solidFill>
              </a:defRPr>
            </a:lvl9pPr>
          </a:lstStyle>
          <a:p>
            <a:endParaRPr/>
          </a:p>
        </p:txBody>
      </p:sp>
      <p:sp>
        <p:nvSpPr>
          <p:cNvPr id="60" name="Google Shape;60;p3"/>
          <p:cNvSpPr/>
          <p:nvPr/>
        </p:nvSpPr>
        <p:spPr>
          <a:xfrm>
            <a:off x="-1600" y="4568875"/>
            <a:ext cx="2422721" cy="574627"/>
          </a:xfrm>
          <a:custGeom>
            <a:avLst/>
            <a:gdLst/>
            <a:ahLst/>
            <a:cxnLst/>
            <a:rect l="l" t="t" r="r" b="b"/>
            <a:pathLst>
              <a:path w="20116" h="2837" extrusionOk="0">
                <a:moveTo>
                  <a:pt x="1" y="1"/>
                </a:moveTo>
                <a:lnTo>
                  <a:pt x="1" y="2836"/>
                </a:lnTo>
                <a:lnTo>
                  <a:pt x="20115" y="2836"/>
                </a:lnTo>
                <a:lnTo>
                  <a:pt x="20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2284398"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4570395"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856393"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57050" y="4568875"/>
            <a:ext cx="1985499"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3"/>
          <p:cNvGrpSpPr/>
          <p:nvPr/>
        </p:nvGrpSpPr>
        <p:grpSpPr>
          <a:xfrm>
            <a:off x="0" y="4543023"/>
            <a:ext cx="9147800" cy="600410"/>
            <a:chOff x="0" y="4858375"/>
            <a:chExt cx="9147800" cy="285000"/>
          </a:xfrm>
        </p:grpSpPr>
        <p:sp>
          <p:nvSpPr>
            <p:cNvPr id="66" name="Google Shape;66;p3"/>
            <p:cNvSpPr/>
            <p:nvPr/>
          </p:nvSpPr>
          <p:spPr>
            <a:xfrm>
              <a:off x="22157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44314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471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8628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1"/>
        <p:cNvGrpSpPr/>
        <p:nvPr/>
      </p:nvGrpSpPr>
      <p:grpSpPr>
        <a:xfrm>
          <a:off x="0" y="0"/>
          <a:ext cx="0" cy="0"/>
          <a:chOff x="0" y="0"/>
          <a:chExt cx="0" cy="0"/>
        </a:xfrm>
      </p:grpSpPr>
      <p:sp>
        <p:nvSpPr>
          <p:cNvPr id="112" name="Google Shape;112;p7"/>
          <p:cNvSpPr txBox="1">
            <a:spLocks noGrp="1"/>
          </p:cNvSpPr>
          <p:nvPr>
            <p:ph type="subTitle" idx="1"/>
          </p:nvPr>
        </p:nvSpPr>
        <p:spPr>
          <a:xfrm>
            <a:off x="708825" y="2210825"/>
            <a:ext cx="3409800" cy="18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3" name="Google Shape;113;p7"/>
          <p:cNvSpPr/>
          <p:nvPr/>
        </p:nvSpPr>
        <p:spPr>
          <a:xfrm>
            <a:off x="7427516"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8571763"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7429045"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8571763" y="572090"/>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686025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5718752"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6290082"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6861178"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8000300"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5718752" y="57212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12" y="4568865"/>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txBox="1">
            <a:spLocks noGrp="1"/>
          </p:cNvSpPr>
          <p:nvPr>
            <p:ph type="title"/>
          </p:nvPr>
        </p:nvSpPr>
        <p:spPr>
          <a:xfrm>
            <a:off x="0" y="0"/>
            <a:ext cx="4576200" cy="1144200"/>
          </a:xfrm>
          <a:prstGeom prst="rect">
            <a:avLst/>
          </a:prstGeom>
          <a:solidFill>
            <a:schemeClr val="accent4"/>
          </a:solidFill>
        </p:spPr>
        <p:txBody>
          <a:bodyPr spcFirstLastPara="1" wrap="square" lIns="684000" tIns="270000" rIns="91425" bIns="0" anchor="ctr" anchorCtr="0">
            <a:noAutofit/>
          </a:bodyPr>
          <a:lstStyle>
            <a:lvl1pPr lvl="0" rtl="0">
              <a:spcBef>
                <a:spcPts val="0"/>
              </a:spcBef>
              <a:spcAft>
                <a:spcPts val="0"/>
              </a:spcAft>
              <a:buSzPts val="3000"/>
              <a:buNone/>
              <a:defRPr>
                <a:solidFill>
                  <a:srgbClr val="FFFFFF"/>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5" name="Google Shape;125;p7"/>
          <p:cNvGrpSpPr/>
          <p:nvPr/>
        </p:nvGrpSpPr>
        <p:grpSpPr>
          <a:xfrm>
            <a:off x="5146790" y="0"/>
            <a:ext cx="572245" cy="1144299"/>
            <a:chOff x="5714986" y="0"/>
            <a:chExt cx="572245" cy="1144299"/>
          </a:xfrm>
        </p:grpSpPr>
        <p:sp>
          <p:nvSpPr>
            <p:cNvPr id="126" name="Google Shape;126;p7"/>
            <p:cNvSpPr/>
            <p:nvPr/>
          </p:nvSpPr>
          <p:spPr>
            <a:xfrm>
              <a:off x="5714986"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5714986" y="57212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7"/>
          <p:cNvGrpSpPr/>
          <p:nvPr/>
        </p:nvGrpSpPr>
        <p:grpSpPr>
          <a:xfrm>
            <a:off x="4576098" y="0"/>
            <a:ext cx="572245" cy="1144299"/>
            <a:chOff x="5716869" y="0"/>
            <a:chExt cx="572245" cy="1144299"/>
          </a:xfrm>
        </p:grpSpPr>
        <p:sp>
          <p:nvSpPr>
            <p:cNvPr id="129" name="Google Shape;129;p7"/>
            <p:cNvSpPr/>
            <p:nvPr/>
          </p:nvSpPr>
          <p:spPr>
            <a:xfrm>
              <a:off x="5716869"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5716869" y="57212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sp>
        <p:nvSpPr>
          <p:cNvPr id="145" name="Google Shape;145;p9"/>
          <p:cNvSpPr txBox="1">
            <a:spLocks noGrp="1"/>
          </p:cNvSpPr>
          <p:nvPr>
            <p:ph type="subTitle" idx="1"/>
          </p:nvPr>
        </p:nvSpPr>
        <p:spPr>
          <a:xfrm>
            <a:off x="559350" y="1619200"/>
            <a:ext cx="30042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Anton"/>
              <a:buNone/>
              <a:defRPr>
                <a:latin typeface="Anton"/>
                <a:ea typeface="Anton"/>
                <a:cs typeface="Anton"/>
                <a:sym typeface="Anton"/>
              </a:defRPr>
            </a:lvl1pPr>
            <a:lvl2pPr lvl="1">
              <a:lnSpc>
                <a:spcPct val="100000"/>
              </a:lnSpc>
              <a:spcBef>
                <a:spcPts val="0"/>
              </a:spcBef>
              <a:spcAft>
                <a:spcPts val="0"/>
              </a:spcAft>
              <a:buSzPts val="1800"/>
              <a:buFont typeface="Anton"/>
              <a:buNone/>
              <a:defRPr sz="1800">
                <a:latin typeface="Anton"/>
                <a:ea typeface="Anton"/>
                <a:cs typeface="Anton"/>
                <a:sym typeface="Anton"/>
              </a:defRPr>
            </a:lvl2pPr>
            <a:lvl3pPr lvl="2">
              <a:lnSpc>
                <a:spcPct val="100000"/>
              </a:lnSpc>
              <a:spcBef>
                <a:spcPts val="0"/>
              </a:spcBef>
              <a:spcAft>
                <a:spcPts val="0"/>
              </a:spcAft>
              <a:buSzPts val="1800"/>
              <a:buFont typeface="Anton"/>
              <a:buNone/>
              <a:defRPr sz="1800">
                <a:latin typeface="Anton"/>
                <a:ea typeface="Anton"/>
                <a:cs typeface="Anton"/>
                <a:sym typeface="Anton"/>
              </a:defRPr>
            </a:lvl3pPr>
            <a:lvl4pPr lvl="3">
              <a:lnSpc>
                <a:spcPct val="100000"/>
              </a:lnSpc>
              <a:spcBef>
                <a:spcPts val="0"/>
              </a:spcBef>
              <a:spcAft>
                <a:spcPts val="0"/>
              </a:spcAft>
              <a:buSzPts val="1800"/>
              <a:buFont typeface="Anton"/>
              <a:buNone/>
              <a:defRPr sz="1800">
                <a:latin typeface="Anton"/>
                <a:ea typeface="Anton"/>
                <a:cs typeface="Anton"/>
                <a:sym typeface="Anton"/>
              </a:defRPr>
            </a:lvl4pPr>
            <a:lvl5pPr lvl="4">
              <a:lnSpc>
                <a:spcPct val="100000"/>
              </a:lnSpc>
              <a:spcBef>
                <a:spcPts val="0"/>
              </a:spcBef>
              <a:spcAft>
                <a:spcPts val="0"/>
              </a:spcAft>
              <a:buSzPts val="1800"/>
              <a:buFont typeface="Anton"/>
              <a:buNone/>
              <a:defRPr sz="1800">
                <a:latin typeface="Anton"/>
                <a:ea typeface="Anton"/>
                <a:cs typeface="Anton"/>
                <a:sym typeface="Anton"/>
              </a:defRPr>
            </a:lvl5pPr>
            <a:lvl6pPr lvl="5">
              <a:lnSpc>
                <a:spcPct val="100000"/>
              </a:lnSpc>
              <a:spcBef>
                <a:spcPts val="0"/>
              </a:spcBef>
              <a:spcAft>
                <a:spcPts val="0"/>
              </a:spcAft>
              <a:buSzPts val="1800"/>
              <a:buFont typeface="Anton"/>
              <a:buNone/>
              <a:defRPr sz="1800">
                <a:latin typeface="Anton"/>
                <a:ea typeface="Anton"/>
                <a:cs typeface="Anton"/>
                <a:sym typeface="Anton"/>
              </a:defRPr>
            </a:lvl6pPr>
            <a:lvl7pPr lvl="6">
              <a:lnSpc>
                <a:spcPct val="100000"/>
              </a:lnSpc>
              <a:spcBef>
                <a:spcPts val="0"/>
              </a:spcBef>
              <a:spcAft>
                <a:spcPts val="0"/>
              </a:spcAft>
              <a:buSzPts val="1800"/>
              <a:buFont typeface="Anton"/>
              <a:buNone/>
              <a:defRPr sz="1800">
                <a:latin typeface="Anton"/>
                <a:ea typeface="Anton"/>
                <a:cs typeface="Anton"/>
                <a:sym typeface="Anton"/>
              </a:defRPr>
            </a:lvl7pPr>
            <a:lvl8pPr lvl="7">
              <a:lnSpc>
                <a:spcPct val="100000"/>
              </a:lnSpc>
              <a:spcBef>
                <a:spcPts val="0"/>
              </a:spcBef>
              <a:spcAft>
                <a:spcPts val="0"/>
              </a:spcAft>
              <a:buSzPts val="1800"/>
              <a:buFont typeface="Anton"/>
              <a:buNone/>
              <a:defRPr sz="1800">
                <a:latin typeface="Anton"/>
                <a:ea typeface="Anton"/>
                <a:cs typeface="Anton"/>
                <a:sym typeface="Anton"/>
              </a:defRPr>
            </a:lvl8pPr>
            <a:lvl9pPr lvl="8">
              <a:lnSpc>
                <a:spcPct val="100000"/>
              </a:lnSpc>
              <a:spcBef>
                <a:spcPts val="0"/>
              </a:spcBef>
              <a:spcAft>
                <a:spcPts val="0"/>
              </a:spcAft>
              <a:buSzPts val="1800"/>
              <a:buFont typeface="Anton"/>
              <a:buNone/>
              <a:defRPr sz="1800">
                <a:latin typeface="Anton"/>
                <a:ea typeface="Anton"/>
                <a:cs typeface="Anton"/>
                <a:sym typeface="Anton"/>
              </a:defRPr>
            </a:lvl9pPr>
          </a:lstStyle>
          <a:p>
            <a:endParaRPr/>
          </a:p>
        </p:txBody>
      </p:sp>
      <p:sp>
        <p:nvSpPr>
          <p:cNvPr id="146" name="Google Shape;146;p9"/>
          <p:cNvSpPr txBox="1">
            <a:spLocks noGrp="1"/>
          </p:cNvSpPr>
          <p:nvPr>
            <p:ph type="body" idx="2"/>
          </p:nvPr>
        </p:nvSpPr>
        <p:spPr>
          <a:xfrm>
            <a:off x="559350" y="2129000"/>
            <a:ext cx="3201600" cy="2198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47" name="Google Shape;147;p9"/>
          <p:cNvSpPr txBox="1">
            <a:spLocks noGrp="1"/>
          </p:cNvSpPr>
          <p:nvPr>
            <p:ph type="title"/>
          </p:nvPr>
        </p:nvSpPr>
        <p:spPr>
          <a:xfrm>
            <a:off x="2288200" y="0"/>
            <a:ext cx="4567500" cy="1144200"/>
          </a:xfrm>
          <a:prstGeom prst="rect">
            <a:avLst/>
          </a:prstGeom>
          <a:solidFill>
            <a:schemeClr val="accent4"/>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2288200" y="1999650"/>
            <a:ext cx="4567500" cy="1144200"/>
          </a:xfrm>
          <a:prstGeom prst="rect">
            <a:avLst/>
          </a:prstGeom>
          <a:solidFill>
            <a:schemeClr val="accent3"/>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2">
    <p:bg>
      <p:bgPr>
        <a:solidFill>
          <a:schemeClr val="accent5"/>
        </a:solidFill>
        <a:effectLst/>
      </p:bgPr>
    </p:bg>
    <p:spTree>
      <p:nvGrpSpPr>
        <p:cNvPr id="1" name="Shape 180"/>
        <p:cNvGrpSpPr/>
        <p:nvPr/>
      </p:nvGrpSpPr>
      <p:grpSpPr>
        <a:xfrm>
          <a:off x="0" y="0"/>
          <a:ext cx="0" cy="0"/>
          <a:chOff x="0" y="0"/>
          <a:chExt cx="0" cy="0"/>
        </a:xfrm>
      </p:grpSpPr>
      <p:grpSp>
        <p:nvGrpSpPr>
          <p:cNvPr id="181" name="Google Shape;181;p13"/>
          <p:cNvGrpSpPr/>
          <p:nvPr/>
        </p:nvGrpSpPr>
        <p:grpSpPr>
          <a:xfrm>
            <a:off x="0" y="0"/>
            <a:ext cx="9150649" cy="2286311"/>
            <a:chOff x="0" y="0"/>
            <a:chExt cx="9150649" cy="2286311"/>
          </a:xfrm>
        </p:grpSpPr>
        <p:sp>
          <p:nvSpPr>
            <p:cNvPr id="182" name="Google Shape;182;p13"/>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572175"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857847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8578475"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7999550"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7427516"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1141837"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1723237" y="57217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6849300" y="57217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13"/>
          <p:cNvSpPr/>
          <p:nvPr/>
        </p:nvSpPr>
        <p:spPr>
          <a:xfrm>
            <a:off x="2319000" y="4568875"/>
            <a:ext cx="2216783" cy="574627"/>
          </a:xfrm>
          <a:custGeom>
            <a:avLst/>
            <a:gdLst/>
            <a:ahLst/>
            <a:cxnLst/>
            <a:rect l="l" t="t" r="r" b="b"/>
            <a:pathLst>
              <a:path w="20116" h="2837" extrusionOk="0">
                <a:moveTo>
                  <a:pt x="1" y="1"/>
                </a:moveTo>
                <a:lnTo>
                  <a:pt x="1" y="2836"/>
                </a:lnTo>
                <a:lnTo>
                  <a:pt x="20115" y="2836"/>
                </a:lnTo>
                <a:lnTo>
                  <a:pt x="20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1577"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4570395"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6856393"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3446550" y="572175"/>
            <a:ext cx="2245800" cy="224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None/>
              <a:defRPr sz="3800">
                <a:solidFill>
                  <a:schemeClr val="lt1"/>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98" name="Google Shape;198;p13"/>
          <p:cNvSpPr txBox="1">
            <a:spLocks noGrp="1"/>
          </p:cNvSpPr>
          <p:nvPr>
            <p:ph type="title" idx="2" hasCustomPrompt="1"/>
          </p:nvPr>
        </p:nvSpPr>
        <p:spPr>
          <a:xfrm>
            <a:off x="3430150" y="1833792"/>
            <a:ext cx="2283600" cy="98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7200"/>
              <a:buNone/>
              <a:defRPr sz="12000">
                <a:solidFill>
                  <a:schemeClr val="accent5"/>
                </a:solidFill>
              </a:defRPr>
            </a:lvl1pPr>
            <a:lvl2pPr lvl="1" algn="ctr" rtl="0">
              <a:spcBef>
                <a:spcPts val="0"/>
              </a:spcBef>
              <a:spcAft>
                <a:spcPts val="0"/>
              </a:spcAft>
              <a:buClr>
                <a:schemeClr val="accent2"/>
              </a:buClr>
              <a:buSzPts val="7200"/>
              <a:buNone/>
              <a:defRPr sz="7200">
                <a:solidFill>
                  <a:schemeClr val="accent2"/>
                </a:solidFill>
              </a:defRPr>
            </a:lvl2pPr>
            <a:lvl3pPr lvl="2" algn="ctr" rtl="0">
              <a:spcBef>
                <a:spcPts val="0"/>
              </a:spcBef>
              <a:spcAft>
                <a:spcPts val="0"/>
              </a:spcAft>
              <a:buClr>
                <a:schemeClr val="accent2"/>
              </a:buClr>
              <a:buSzPts val="7200"/>
              <a:buNone/>
              <a:defRPr sz="7200">
                <a:solidFill>
                  <a:schemeClr val="accent2"/>
                </a:solidFill>
              </a:defRPr>
            </a:lvl3pPr>
            <a:lvl4pPr lvl="3" algn="ctr" rtl="0">
              <a:spcBef>
                <a:spcPts val="0"/>
              </a:spcBef>
              <a:spcAft>
                <a:spcPts val="0"/>
              </a:spcAft>
              <a:buClr>
                <a:schemeClr val="accent2"/>
              </a:buClr>
              <a:buSzPts val="7200"/>
              <a:buNone/>
              <a:defRPr sz="7200">
                <a:solidFill>
                  <a:schemeClr val="accent2"/>
                </a:solidFill>
              </a:defRPr>
            </a:lvl4pPr>
            <a:lvl5pPr lvl="4" algn="ctr" rtl="0">
              <a:spcBef>
                <a:spcPts val="0"/>
              </a:spcBef>
              <a:spcAft>
                <a:spcPts val="0"/>
              </a:spcAft>
              <a:buClr>
                <a:schemeClr val="accent2"/>
              </a:buClr>
              <a:buSzPts val="7200"/>
              <a:buNone/>
              <a:defRPr sz="7200">
                <a:solidFill>
                  <a:schemeClr val="accent2"/>
                </a:solidFill>
              </a:defRPr>
            </a:lvl5pPr>
            <a:lvl6pPr lvl="5" algn="ctr" rtl="0">
              <a:spcBef>
                <a:spcPts val="0"/>
              </a:spcBef>
              <a:spcAft>
                <a:spcPts val="0"/>
              </a:spcAft>
              <a:buClr>
                <a:schemeClr val="accent2"/>
              </a:buClr>
              <a:buSzPts val="7200"/>
              <a:buNone/>
              <a:defRPr sz="7200">
                <a:solidFill>
                  <a:schemeClr val="accent2"/>
                </a:solidFill>
              </a:defRPr>
            </a:lvl6pPr>
            <a:lvl7pPr lvl="6" algn="ctr" rtl="0">
              <a:spcBef>
                <a:spcPts val="0"/>
              </a:spcBef>
              <a:spcAft>
                <a:spcPts val="0"/>
              </a:spcAft>
              <a:buClr>
                <a:schemeClr val="accent2"/>
              </a:buClr>
              <a:buSzPts val="7200"/>
              <a:buNone/>
              <a:defRPr sz="7200">
                <a:solidFill>
                  <a:schemeClr val="accent2"/>
                </a:solidFill>
              </a:defRPr>
            </a:lvl7pPr>
            <a:lvl8pPr lvl="7" algn="ctr" rtl="0">
              <a:spcBef>
                <a:spcPts val="0"/>
              </a:spcBef>
              <a:spcAft>
                <a:spcPts val="0"/>
              </a:spcAft>
              <a:buClr>
                <a:schemeClr val="accent2"/>
              </a:buClr>
              <a:buSzPts val="7200"/>
              <a:buNone/>
              <a:defRPr sz="7200">
                <a:solidFill>
                  <a:schemeClr val="accent2"/>
                </a:solidFill>
              </a:defRPr>
            </a:lvl8pPr>
            <a:lvl9pPr lvl="8" algn="ctr" rtl="0">
              <a:spcBef>
                <a:spcPts val="0"/>
              </a:spcBef>
              <a:spcAft>
                <a:spcPts val="0"/>
              </a:spcAft>
              <a:buClr>
                <a:schemeClr val="accent2"/>
              </a:buClr>
              <a:buSzPts val="7200"/>
              <a:buNone/>
              <a:defRPr sz="7200">
                <a:solidFill>
                  <a:schemeClr val="accent2"/>
                </a:solidFill>
              </a:defRPr>
            </a:lvl9pPr>
          </a:lstStyle>
          <a:p>
            <a:r>
              <a:t>xx%</a:t>
            </a:r>
          </a:p>
        </p:txBody>
      </p:sp>
      <p:sp>
        <p:nvSpPr>
          <p:cNvPr id="199" name="Google Shape;199;p13"/>
          <p:cNvSpPr txBox="1">
            <a:spLocks noGrp="1"/>
          </p:cNvSpPr>
          <p:nvPr>
            <p:ph type="subTitle" idx="1"/>
          </p:nvPr>
        </p:nvSpPr>
        <p:spPr>
          <a:xfrm>
            <a:off x="2504850" y="3563671"/>
            <a:ext cx="4134300" cy="3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400"/>
              <a:buNone/>
              <a:defRPr>
                <a:solidFill>
                  <a:schemeClr val="lt1"/>
                </a:solidFill>
              </a:defRPr>
            </a:lvl1pPr>
            <a:lvl2pPr lvl="1" algn="ctr" rtl="0">
              <a:lnSpc>
                <a:spcPct val="100000"/>
              </a:lnSpc>
              <a:spcBef>
                <a:spcPts val="0"/>
              </a:spcBef>
              <a:spcAft>
                <a:spcPts val="0"/>
              </a:spcAft>
              <a:buClr>
                <a:schemeClr val="accent2"/>
              </a:buClr>
              <a:buSzPts val="1800"/>
              <a:buNone/>
              <a:defRPr sz="1800">
                <a:solidFill>
                  <a:schemeClr val="accent2"/>
                </a:solidFill>
              </a:defRPr>
            </a:lvl2pPr>
            <a:lvl3pPr lvl="2" algn="ctr" rtl="0">
              <a:lnSpc>
                <a:spcPct val="100000"/>
              </a:lnSpc>
              <a:spcBef>
                <a:spcPts val="0"/>
              </a:spcBef>
              <a:spcAft>
                <a:spcPts val="0"/>
              </a:spcAft>
              <a:buClr>
                <a:schemeClr val="accent2"/>
              </a:buClr>
              <a:buSzPts val="1800"/>
              <a:buNone/>
              <a:defRPr sz="1800">
                <a:solidFill>
                  <a:schemeClr val="accent2"/>
                </a:solidFill>
              </a:defRPr>
            </a:lvl3pPr>
            <a:lvl4pPr lvl="3" algn="ctr" rtl="0">
              <a:lnSpc>
                <a:spcPct val="100000"/>
              </a:lnSpc>
              <a:spcBef>
                <a:spcPts val="0"/>
              </a:spcBef>
              <a:spcAft>
                <a:spcPts val="0"/>
              </a:spcAft>
              <a:buClr>
                <a:schemeClr val="accent2"/>
              </a:buClr>
              <a:buSzPts val="1800"/>
              <a:buNone/>
              <a:defRPr sz="1800">
                <a:solidFill>
                  <a:schemeClr val="accent2"/>
                </a:solidFill>
              </a:defRPr>
            </a:lvl4pPr>
            <a:lvl5pPr lvl="4" algn="ctr" rtl="0">
              <a:lnSpc>
                <a:spcPct val="100000"/>
              </a:lnSpc>
              <a:spcBef>
                <a:spcPts val="0"/>
              </a:spcBef>
              <a:spcAft>
                <a:spcPts val="0"/>
              </a:spcAft>
              <a:buClr>
                <a:schemeClr val="accent2"/>
              </a:buClr>
              <a:buSzPts val="1800"/>
              <a:buNone/>
              <a:defRPr sz="1800">
                <a:solidFill>
                  <a:schemeClr val="accent2"/>
                </a:solidFill>
              </a:defRPr>
            </a:lvl5pPr>
            <a:lvl6pPr lvl="5" algn="ctr" rtl="0">
              <a:lnSpc>
                <a:spcPct val="100000"/>
              </a:lnSpc>
              <a:spcBef>
                <a:spcPts val="0"/>
              </a:spcBef>
              <a:spcAft>
                <a:spcPts val="0"/>
              </a:spcAft>
              <a:buClr>
                <a:schemeClr val="accent2"/>
              </a:buClr>
              <a:buSzPts val="1800"/>
              <a:buNone/>
              <a:defRPr sz="1800">
                <a:solidFill>
                  <a:schemeClr val="accent2"/>
                </a:solidFill>
              </a:defRPr>
            </a:lvl6pPr>
            <a:lvl7pPr lvl="6" algn="ctr" rtl="0">
              <a:lnSpc>
                <a:spcPct val="100000"/>
              </a:lnSpc>
              <a:spcBef>
                <a:spcPts val="0"/>
              </a:spcBef>
              <a:spcAft>
                <a:spcPts val="0"/>
              </a:spcAft>
              <a:buClr>
                <a:schemeClr val="accent2"/>
              </a:buClr>
              <a:buSzPts val="1800"/>
              <a:buNone/>
              <a:defRPr sz="1800">
                <a:solidFill>
                  <a:schemeClr val="accent2"/>
                </a:solidFill>
              </a:defRPr>
            </a:lvl7pPr>
            <a:lvl8pPr lvl="7" algn="ctr" rtl="0">
              <a:lnSpc>
                <a:spcPct val="100000"/>
              </a:lnSpc>
              <a:spcBef>
                <a:spcPts val="0"/>
              </a:spcBef>
              <a:spcAft>
                <a:spcPts val="0"/>
              </a:spcAft>
              <a:buClr>
                <a:schemeClr val="accent2"/>
              </a:buClr>
              <a:buSzPts val="1800"/>
              <a:buNone/>
              <a:defRPr sz="1800">
                <a:solidFill>
                  <a:schemeClr val="accent2"/>
                </a:solidFill>
              </a:defRPr>
            </a:lvl8pPr>
            <a:lvl9pPr lvl="8" algn="ctr" rtl="0">
              <a:lnSpc>
                <a:spcPct val="100000"/>
              </a:lnSpc>
              <a:spcBef>
                <a:spcPts val="0"/>
              </a:spcBef>
              <a:spcAft>
                <a:spcPts val="0"/>
              </a:spcAft>
              <a:buClr>
                <a:schemeClr val="accent2"/>
              </a:buClr>
              <a:buSzPts val="1800"/>
              <a:buNone/>
              <a:defRPr sz="1800">
                <a:solidFill>
                  <a:schemeClr val="accent2"/>
                </a:solidFill>
              </a:defRPr>
            </a:lvl9pPr>
          </a:lstStyle>
          <a:p>
            <a:endParaRPr/>
          </a:p>
        </p:txBody>
      </p:sp>
      <p:sp>
        <p:nvSpPr>
          <p:cNvPr id="200" name="Google Shape;200;p13"/>
          <p:cNvSpPr/>
          <p:nvPr/>
        </p:nvSpPr>
        <p:spPr>
          <a:xfrm>
            <a:off x="2497850" y="4568875"/>
            <a:ext cx="1935763"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3"/>
          <p:cNvGrpSpPr/>
          <p:nvPr/>
        </p:nvGrpSpPr>
        <p:grpSpPr>
          <a:xfrm>
            <a:off x="0" y="4543023"/>
            <a:ext cx="9147800" cy="600410"/>
            <a:chOff x="0" y="4858375"/>
            <a:chExt cx="9147800" cy="285000"/>
          </a:xfrm>
        </p:grpSpPr>
        <p:sp>
          <p:nvSpPr>
            <p:cNvPr id="202" name="Google Shape;202;p13"/>
            <p:cNvSpPr/>
            <p:nvPr/>
          </p:nvSpPr>
          <p:spPr>
            <a:xfrm>
              <a:off x="22157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44314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66471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88628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3">
    <p:bg>
      <p:bgPr>
        <a:solidFill>
          <a:schemeClr val="accent5"/>
        </a:solidFill>
        <a:effectLst/>
      </p:bgPr>
    </p:bg>
    <p:spTree>
      <p:nvGrpSpPr>
        <p:cNvPr id="1" name="Shape 207"/>
        <p:cNvGrpSpPr/>
        <p:nvPr/>
      </p:nvGrpSpPr>
      <p:grpSpPr>
        <a:xfrm>
          <a:off x="0" y="0"/>
          <a:ext cx="0" cy="0"/>
          <a:chOff x="0" y="0"/>
          <a:chExt cx="0" cy="0"/>
        </a:xfrm>
      </p:grpSpPr>
      <p:sp>
        <p:nvSpPr>
          <p:cNvPr id="208" name="Google Shape;208;p14"/>
          <p:cNvSpPr/>
          <p:nvPr/>
        </p:nvSpPr>
        <p:spPr>
          <a:xfrm>
            <a:off x="3446550" y="572175"/>
            <a:ext cx="2245800" cy="224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14"/>
          <p:cNvGrpSpPr/>
          <p:nvPr/>
        </p:nvGrpSpPr>
        <p:grpSpPr>
          <a:xfrm>
            <a:off x="0" y="0"/>
            <a:ext cx="9150649" cy="2286311"/>
            <a:chOff x="0" y="0"/>
            <a:chExt cx="9150649" cy="2286311"/>
          </a:xfrm>
        </p:grpSpPr>
        <p:sp>
          <p:nvSpPr>
            <p:cNvPr id="210" name="Google Shape;210;p14"/>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1141863" y="572141"/>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857847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8578475"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8002075"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684929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1723250"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569575" y="171410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424887" y="57217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4"/>
          <p:cNvSpPr/>
          <p:nvPr/>
        </p:nvSpPr>
        <p:spPr>
          <a:xfrm>
            <a:off x="4495325" y="4568875"/>
            <a:ext cx="2422721" cy="574627"/>
          </a:xfrm>
          <a:custGeom>
            <a:avLst/>
            <a:gdLst/>
            <a:ahLst/>
            <a:cxnLst/>
            <a:rect l="l" t="t" r="r" b="b"/>
            <a:pathLst>
              <a:path w="20116" h="2837" extrusionOk="0">
                <a:moveTo>
                  <a:pt x="1" y="1"/>
                </a:moveTo>
                <a:lnTo>
                  <a:pt x="1" y="2836"/>
                </a:lnTo>
                <a:lnTo>
                  <a:pt x="20115" y="2836"/>
                </a:lnTo>
                <a:lnTo>
                  <a:pt x="20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2284398"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5"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6856393"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None/>
              <a:defRPr sz="3800">
                <a:solidFill>
                  <a:schemeClr val="lt1"/>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25" name="Google Shape;225;p14"/>
          <p:cNvSpPr txBox="1">
            <a:spLocks noGrp="1"/>
          </p:cNvSpPr>
          <p:nvPr>
            <p:ph type="title" idx="2" hasCustomPrompt="1"/>
          </p:nvPr>
        </p:nvSpPr>
        <p:spPr>
          <a:xfrm>
            <a:off x="3430150" y="1833792"/>
            <a:ext cx="2283600" cy="98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7200"/>
              <a:buNone/>
              <a:defRPr sz="12000">
                <a:solidFill>
                  <a:schemeClr val="lt2"/>
                </a:solidFill>
              </a:defRPr>
            </a:lvl1pPr>
            <a:lvl2pPr lvl="1" algn="ctr" rtl="0">
              <a:spcBef>
                <a:spcPts val="0"/>
              </a:spcBef>
              <a:spcAft>
                <a:spcPts val="0"/>
              </a:spcAft>
              <a:buClr>
                <a:schemeClr val="accent2"/>
              </a:buClr>
              <a:buSzPts val="7200"/>
              <a:buNone/>
              <a:defRPr sz="7200">
                <a:solidFill>
                  <a:schemeClr val="accent2"/>
                </a:solidFill>
              </a:defRPr>
            </a:lvl2pPr>
            <a:lvl3pPr lvl="2" algn="ctr" rtl="0">
              <a:spcBef>
                <a:spcPts val="0"/>
              </a:spcBef>
              <a:spcAft>
                <a:spcPts val="0"/>
              </a:spcAft>
              <a:buClr>
                <a:schemeClr val="accent2"/>
              </a:buClr>
              <a:buSzPts val="7200"/>
              <a:buNone/>
              <a:defRPr sz="7200">
                <a:solidFill>
                  <a:schemeClr val="accent2"/>
                </a:solidFill>
              </a:defRPr>
            </a:lvl3pPr>
            <a:lvl4pPr lvl="3" algn="ctr" rtl="0">
              <a:spcBef>
                <a:spcPts val="0"/>
              </a:spcBef>
              <a:spcAft>
                <a:spcPts val="0"/>
              </a:spcAft>
              <a:buClr>
                <a:schemeClr val="accent2"/>
              </a:buClr>
              <a:buSzPts val="7200"/>
              <a:buNone/>
              <a:defRPr sz="7200">
                <a:solidFill>
                  <a:schemeClr val="accent2"/>
                </a:solidFill>
              </a:defRPr>
            </a:lvl4pPr>
            <a:lvl5pPr lvl="4" algn="ctr" rtl="0">
              <a:spcBef>
                <a:spcPts val="0"/>
              </a:spcBef>
              <a:spcAft>
                <a:spcPts val="0"/>
              </a:spcAft>
              <a:buClr>
                <a:schemeClr val="accent2"/>
              </a:buClr>
              <a:buSzPts val="7200"/>
              <a:buNone/>
              <a:defRPr sz="7200">
                <a:solidFill>
                  <a:schemeClr val="accent2"/>
                </a:solidFill>
              </a:defRPr>
            </a:lvl5pPr>
            <a:lvl6pPr lvl="5" algn="ctr" rtl="0">
              <a:spcBef>
                <a:spcPts val="0"/>
              </a:spcBef>
              <a:spcAft>
                <a:spcPts val="0"/>
              </a:spcAft>
              <a:buClr>
                <a:schemeClr val="accent2"/>
              </a:buClr>
              <a:buSzPts val="7200"/>
              <a:buNone/>
              <a:defRPr sz="7200">
                <a:solidFill>
                  <a:schemeClr val="accent2"/>
                </a:solidFill>
              </a:defRPr>
            </a:lvl6pPr>
            <a:lvl7pPr lvl="6" algn="ctr" rtl="0">
              <a:spcBef>
                <a:spcPts val="0"/>
              </a:spcBef>
              <a:spcAft>
                <a:spcPts val="0"/>
              </a:spcAft>
              <a:buClr>
                <a:schemeClr val="accent2"/>
              </a:buClr>
              <a:buSzPts val="7200"/>
              <a:buNone/>
              <a:defRPr sz="7200">
                <a:solidFill>
                  <a:schemeClr val="accent2"/>
                </a:solidFill>
              </a:defRPr>
            </a:lvl7pPr>
            <a:lvl8pPr lvl="7" algn="ctr" rtl="0">
              <a:spcBef>
                <a:spcPts val="0"/>
              </a:spcBef>
              <a:spcAft>
                <a:spcPts val="0"/>
              </a:spcAft>
              <a:buClr>
                <a:schemeClr val="accent2"/>
              </a:buClr>
              <a:buSzPts val="7200"/>
              <a:buNone/>
              <a:defRPr sz="7200">
                <a:solidFill>
                  <a:schemeClr val="accent2"/>
                </a:solidFill>
              </a:defRPr>
            </a:lvl8pPr>
            <a:lvl9pPr lvl="8" algn="ctr" rtl="0">
              <a:spcBef>
                <a:spcPts val="0"/>
              </a:spcBef>
              <a:spcAft>
                <a:spcPts val="0"/>
              </a:spcAft>
              <a:buClr>
                <a:schemeClr val="accent2"/>
              </a:buClr>
              <a:buSzPts val="7200"/>
              <a:buNone/>
              <a:defRPr sz="7200">
                <a:solidFill>
                  <a:schemeClr val="accent2"/>
                </a:solidFill>
              </a:defRPr>
            </a:lvl9pPr>
          </a:lstStyle>
          <a:p>
            <a:r>
              <a:t>xx%</a:t>
            </a:r>
          </a:p>
        </p:txBody>
      </p:sp>
      <p:sp>
        <p:nvSpPr>
          <p:cNvPr id="226" name="Google Shape;226;p14"/>
          <p:cNvSpPr txBox="1">
            <a:spLocks noGrp="1"/>
          </p:cNvSpPr>
          <p:nvPr>
            <p:ph type="subTitle" idx="1"/>
          </p:nvPr>
        </p:nvSpPr>
        <p:spPr>
          <a:xfrm>
            <a:off x="2504850" y="3563671"/>
            <a:ext cx="4134300" cy="3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400"/>
              <a:buNone/>
              <a:defRPr>
                <a:solidFill>
                  <a:schemeClr val="lt1"/>
                </a:solidFill>
              </a:defRPr>
            </a:lvl1pPr>
            <a:lvl2pPr lvl="1" algn="ctr" rtl="0">
              <a:lnSpc>
                <a:spcPct val="100000"/>
              </a:lnSpc>
              <a:spcBef>
                <a:spcPts val="0"/>
              </a:spcBef>
              <a:spcAft>
                <a:spcPts val="0"/>
              </a:spcAft>
              <a:buClr>
                <a:schemeClr val="accent2"/>
              </a:buClr>
              <a:buSzPts val="1800"/>
              <a:buNone/>
              <a:defRPr sz="1800">
                <a:solidFill>
                  <a:schemeClr val="accent2"/>
                </a:solidFill>
              </a:defRPr>
            </a:lvl2pPr>
            <a:lvl3pPr lvl="2" algn="ctr" rtl="0">
              <a:lnSpc>
                <a:spcPct val="100000"/>
              </a:lnSpc>
              <a:spcBef>
                <a:spcPts val="0"/>
              </a:spcBef>
              <a:spcAft>
                <a:spcPts val="0"/>
              </a:spcAft>
              <a:buClr>
                <a:schemeClr val="accent2"/>
              </a:buClr>
              <a:buSzPts val="1800"/>
              <a:buNone/>
              <a:defRPr sz="1800">
                <a:solidFill>
                  <a:schemeClr val="accent2"/>
                </a:solidFill>
              </a:defRPr>
            </a:lvl3pPr>
            <a:lvl4pPr lvl="3" algn="ctr" rtl="0">
              <a:lnSpc>
                <a:spcPct val="100000"/>
              </a:lnSpc>
              <a:spcBef>
                <a:spcPts val="0"/>
              </a:spcBef>
              <a:spcAft>
                <a:spcPts val="0"/>
              </a:spcAft>
              <a:buClr>
                <a:schemeClr val="accent2"/>
              </a:buClr>
              <a:buSzPts val="1800"/>
              <a:buNone/>
              <a:defRPr sz="1800">
                <a:solidFill>
                  <a:schemeClr val="accent2"/>
                </a:solidFill>
              </a:defRPr>
            </a:lvl4pPr>
            <a:lvl5pPr lvl="4" algn="ctr" rtl="0">
              <a:lnSpc>
                <a:spcPct val="100000"/>
              </a:lnSpc>
              <a:spcBef>
                <a:spcPts val="0"/>
              </a:spcBef>
              <a:spcAft>
                <a:spcPts val="0"/>
              </a:spcAft>
              <a:buClr>
                <a:schemeClr val="accent2"/>
              </a:buClr>
              <a:buSzPts val="1800"/>
              <a:buNone/>
              <a:defRPr sz="1800">
                <a:solidFill>
                  <a:schemeClr val="accent2"/>
                </a:solidFill>
              </a:defRPr>
            </a:lvl5pPr>
            <a:lvl6pPr lvl="5" algn="ctr" rtl="0">
              <a:lnSpc>
                <a:spcPct val="100000"/>
              </a:lnSpc>
              <a:spcBef>
                <a:spcPts val="0"/>
              </a:spcBef>
              <a:spcAft>
                <a:spcPts val="0"/>
              </a:spcAft>
              <a:buClr>
                <a:schemeClr val="accent2"/>
              </a:buClr>
              <a:buSzPts val="1800"/>
              <a:buNone/>
              <a:defRPr sz="1800">
                <a:solidFill>
                  <a:schemeClr val="accent2"/>
                </a:solidFill>
              </a:defRPr>
            </a:lvl6pPr>
            <a:lvl7pPr lvl="6" algn="ctr" rtl="0">
              <a:lnSpc>
                <a:spcPct val="100000"/>
              </a:lnSpc>
              <a:spcBef>
                <a:spcPts val="0"/>
              </a:spcBef>
              <a:spcAft>
                <a:spcPts val="0"/>
              </a:spcAft>
              <a:buClr>
                <a:schemeClr val="accent2"/>
              </a:buClr>
              <a:buSzPts val="1800"/>
              <a:buNone/>
              <a:defRPr sz="1800">
                <a:solidFill>
                  <a:schemeClr val="accent2"/>
                </a:solidFill>
              </a:defRPr>
            </a:lvl7pPr>
            <a:lvl8pPr lvl="7" algn="ctr" rtl="0">
              <a:lnSpc>
                <a:spcPct val="100000"/>
              </a:lnSpc>
              <a:spcBef>
                <a:spcPts val="0"/>
              </a:spcBef>
              <a:spcAft>
                <a:spcPts val="0"/>
              </a:spcAft>
              <a:buClr>
                <a:schemeClr val="accent2"/>
              </a:buClr>
              <a:buSzPts val="1800"/>
              <a:buNone/>
              <a:defRPr sz="1800">
                <a:solidFill>
                  <a:schemeClr val="accent2"/>
                </a:solidFill>
              </a:defRPr>
            </a:lvl8pPr>
            <a:lvl9pPr lvl="8" algn="ctr" rtl="0">
              <a:lnSpc>
                <a:spcPct val="100000"/>
              </a:lnSpc>
              <a:spcBef>
                <a:spcPts val="0"/>
              </a:spcBef>
              <a:spcAft>
                <a:spcPts val="0"/>
              </a:spcAft>
              <a:buClr>
                <a:schemeClr val="accent2"/>
              </a:buClr>
              <a:buSzPts val="1800"/>
              <a:buNone/>
              <a:defRPr sz="1800">
                <a:solidFill>
                  <a:schemeClr val="accent2"/>
                </a:solidFill>
              </a:defRPr>
            </a:lvl9pPr>
          </a:lstStyle>
          <a:p>
            <a:endParaRPr/>
          </a:p>
        </p:txBody>
      </p:sp>
      <p:sp>
        <p:nvSpPr>
          <p:cNvPr id="227" name="Google Shape;227;p14"/>
          <p:cNvSpPr/>
          <p:nvPr/>
        </p:nvSpPr>
        <p:spPr>
          <a:xfrm>
            <a:off x="4716059" y="4568875"/>
            <a:ext cx="1935763"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4"/>
          <p:cNvGrpSpPr/>
          <p:nvPr/>
        </p:nvGrpSpPr>
        <p:grpSpPr>
          <a:xfrm>
            <a:off x="0" y="4543023"/>
            <a:ext cx="9147800" cy="600410"/>
            <a:chOff x="0" y="4858375"/>
            <a:chExt cx="9147800" cy="285000"/>
          </a:xfrm>
        </p:grpSpPr>
        <p:sp>
          <p:nvSpPr>
            <p:cNvPr id="229" name="Google Shape;229;p14"/>
            <p:cNvSpPr/>
            <p:nvPr/>
          </p:nvSpPr>
          <p:spPr>
            <a:xfrm>
              <a:off x="22157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44314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66471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88628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3">
  <p:cSld name="CUSTOM_4">
    <p:bg>
      <p:bgPr>
        <a:solidFill>
          <a:schemeClr val="accent5"/>
        </a:solidFill>
        <a:effectLst/>
      </p:bgPr>
    </p:bg>
    <p:spTree>
      <p:nvGrpSpPr>
        <p:cNvPr id="1" name="Shape 234"/>
        <p:cNvGrpSpPr/>
        <p:nvPr/>
      </p:nvGrpSpPr>
      <p:grpSpPr>
        <a:xfrm>
          <a:off x="0" y="0"/>
          <a:ext cx="0" cy="0"/>
          <a:chOff x="0" y="0"/>
          <a:chExt cx="0" cy="0"/>
        </a:xfrm>
      </p:grpSpPr>
      <p:sp>
        <p:nvSpPr>
          <p:cNvPr id="235" name="Google Shape;235;p15"/>
          <p:cNvSpPr/>
          <p:nvPr/>
        </p:nvSpPr>
        <p:spPr>
          <a:xfrm>
            <a:off x="3446550" y="572175"/>
            <a:ext cx="2245800" cy="224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15"/>
          <p:cNvGrpSpPr/>
          <p:nvPr/>
        </p:nvGrpSpPr>
        <p:grpSpPr>
          <a:xfrm>
            <a:off x="0" y="0"/>
            <a:ext cx="9155649" cy="2286311"/>
            <a:chOff x="0" y="0"/>
            <a:chExt cx="9155649" cy="2286311"/>
          </a:xfrm>
        </p:grpSpPr>
        <p:sp>
          <p:nvSpPr>
            <p:cNvPr id="237" name="Google Shape;237;p15"/>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56375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0"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857847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801130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8583475" y="1714066"/>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684929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1723250"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15"/>
          <p:cNvSpPr/>
          <p:nvPr/>
        </p:nvSpPr>
        <p:spPr>
          <a:xfrm>
            <a:off x="6722825" y="4568875"/>
            <a:ext cx="2422721" cy="574627"/>
          </a:xfrm>
          <a:custGeom>
            <a:avLst/>
            <a:gdLst/>
            <a:ahLst/>
            <a:cxnLst/>
            <a:rect l="l" t="t" r="r" b="b"/>
            <a:pathLst>
              <a:path w="20116" h="2837" extrusionOk="0">
                <a:moveTo>
                  <a:pt x="1" y="1"/>
                </a:moveTo>
                <a:lnTo>
                  <a:pt x="1" y="2836"/>
                </a:lnTo>
                <a:lnTo>
                  <a:pt x="20115" y="2836"/>
                </a:lnTo>
                <a:lnTo>
                  <a:pt x="20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2284398"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4570395"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1607" y="4857898"/>
            <a:ext cx="2285982"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8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50" name="Google Shape;250;p15"/>
          <p:cNvSpPr txBox="1">
            <a:spLocks noGrp="1"/>
          </p:cNvSpPr>
          <p:nvPr>
            <p:ph type="title" idx="2" hasCustomPrompt="1"/>
          </p:nvPr>
        </p:nvSpPr>
        <p:spPr>
          <a:xfrm>
            <a:off x="3430150" y="1833792"/>
            <a:ext cx="2283600" cy="98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7200"/>
              <a:buNone/>
              <a:defRPr sz="12000">
                <a:solidFill>
                  <a:schemeClr val="accent5"/>
                </a:solidFill>
              </a:defRPr>
            </a:lvl1pPr>
            <a:lvl2pPr lvl="1" algn="ctr" rtl="0">
              <a:spcBef>
                <a:spcPts val="0"/>
              </a:spcBef>
              <a:spcAft>
                <a:spcPts val="0"/>
              </a:spcAft>
              <a:buClr>
                <a:schemeClr val="accent2"/>
              </a:buClr>
              <a:buSzPts val="7200"/>
              <a:buNone/>
              <a:defRPr sz="7200">
                <a:solidFill>
                  <a:schemeClr val="accent2"/>
                </a:solidFill>
              </a:defRPr>
            </a:lvl2pPr>
            <a:lvl3pPr lvl="2" algn="ctr" rtl="0">
              <a:spcBef>
                <a:spcPts val="0"/>
              </a:spcBef>
              <a:spcAft>
                <a:spcPts val="0"/>
              </a:spcAft>
              <a:buClr>
                <a:schemeClr val="accent2"/>
              </a:buClr>
              <a:buSzPts val="7200"/>
              <a:buNone/>
              <a:defRPr sz="7200">
                <a:solidFill>
                  <a:schemeClr val="accent2"/>
                </a:solidFill>
              </a:defRPr>
            </a:lvl3pPr>
            <a:lvl4pPr lvl="3" algn="ctr" rtl="0">
              <a:spcBef>
                <a:spcPts val="0"/>
              </a:spcBef>
              <a:spcAft>
                <a:spcPts val="0"/>
              </a:spcAft>
              <a:buClr>
                <a:schemeClr val="accent2"/>
              </a:buClr>
              <a:buSzPts val="7200"/>
              <a:buNone/>
              <a:defRPr sz="7200">
                <a:solidFill>
                  <a:schemeClr val="accent2"/>
                </a:solidFill>
              </a:defRPr>
            </a:lvl4pPr>
            <a:lvl5pPr lvl="4" algn="ctr" rtl="0">
              <a:spcBef>
                <a:spcPts val="0"/>
              </a:spcBef>
              <a:spcAft>
                <a:spcPts val="0"/>
              </a:spcAft>
              <a:buClr>
                <a:schemeClr val="accent2"/>
              </a:buClr>
              <a:buSzPts val="7200"/>
              <a:buNone/>
              <a:defRPr sz="7200">
                <a:solidFill>
                  <a:schemeClr val="accent2"/>
                </a:solidFill>
              </a:defRPr>
            </a:lvl5pPr>
            <a:lvl6pPr lvl="5" algn="ctr" rtl="0">
              <a:spcBef>
                <a:spcPts val="0"/>
              </a:spcBef>
              <a:spcAft>
                <a:spcPts val="0"/>
              </a:spcAft>
              <a:buClr>
                <a:schemeClr val="accent2"/>
              </a:buClr>
              <a:buSzPts val="7200"/>
              <a:buNone/>
              <a:defRPr sz="7200">
                <a:solidFill>
                  <a:schemeClr val="accent2"/>
                </a:solidFill>
              </a:defRPr>
            </a:lvl6pPr>
            <a:lvl7pPr lvl="6" algn="ctr" rtl="0">
              <a:spcBef>
                <a:spcPts val="0"/>
              </a:spcBef>
              <a:spcAft>
                <a:spcPts val="0"/>
              </a:spcAft>
              <a:buClr>
                <a:schemeClr val="accent2"/>
              </a:buClr>
              <a:buSzPts val="7200"/>
              <a:buNone/>
              <a:defRPr sz="7200">
                <a:solidFill>
                  <a:schemeClr val="accent2"/>
                </a:solidFill>
              </a:defRPr>
            </a:lvl7pPr>
            <a:lvl8pPr lvl="7" algn="ctr" rtl="0">
              <a:spcBef>
                <a:spcPts val="0"/>
              </a:spcBef>
              <a:spcAft>
                <a:spcPts val="0"/>
              </a:spcAft>
              <a:buClr>
                <a:schemeClr val="accent2"/>
              </a:buClr>
              <a:buSzPts val="7200"/>
              <a:buNone/>
              <a:defRPr sz="7200">
                <a:solidFill>
                  <a:schemeClr val="accent2"/>
                </a:solidFill>
              </a:defRPr>
            </a:lvl8pPr>
            <a:lvl9pPr lvl="8" algn="ctr" rtl="0">
              <a:spcBef>
                <a:spcPts val="0"/>
              </a:spcBef>
              <a:spcAft>
                <a:spcPts val="0"/>
              </a:spcAft>
              <a:buClr>
                <a:schemeClr val="accent2"/>
              </a:buClr>
              <a:buSzPts val="7200"/>
              <a:buNone/>
              <a:defRPr sz="7200">
                <a:solidFill>
                  <a:schemeClr val="accent2"/>
                </a:solidFill>
              </a:defRPr>
            </a:lvl9pPr>
          </a:lstStyle>
          <a:p>
            <a:r>
              <a:t>xx%</a:t>
            </a:r>
          </a:p>
        </p:txBody>
      </p:sp>
      <p:sp>
        <p:nvSpPr>
          <p:cNvPr id="251" name="Google Shape;251;p15"/>
          <p:cNvSpPr txBox="1">
            <a:spLocks noGrp="1"/>
          </p:cNvSpPr>
          <p:nvPr>
            <p:ph type="subTitle" idx="1"/>
          </p:nvPr>
        </p:nvSpPr>
        <p:spPr>
          <a:xfrm>
            <a:off x="2504850" y="3563671"/>
            <a:ext cx="4134300" cy="3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52" name="Google Shape;252;p15"/>
          <p:cNvSpPr/>
          <p:nvPr/>
        </p:nvSpPr>
        <p:spPr>
          <a:xfrm>
            <a:off x="6930500" y="4568875"/>
            <a:ext cx="1935763" cy="285601"/>
          </a:xfrm>
          <a:custGeom>
            <a:avLst/>
            <a:gdLst/>
            <a:ahLst/>
            <a:cxnLst/>
            <a:rect l="l" t="t" r="r" b="b"/>
            <a:pathLst>
              <a:path w="20116" h="2837" extrusionOk="0">
                <a:moveTo>
                  <a:pt x="1" y="1"/>
                </a:moveTo>
                <a:lnTo>
                  <a:pt x="1" y="2836"/>
                </a:lnTo>
                <a:lnTo>
                  <a:pt x="20115" y="2836"/>
                </a:lnTo>
                <a:lnTo>
                  <a:pt x="201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15"/>
          <p:cNvGrpSpPr/>
          <p:nvPr/>
        </p:nvGrpSpPr>
        <p:grpSpPr>
          <a:xfrm>
            <a:off x="0" y="4543023"/>
            <a:ext cx="9147800" cy="600410"/>
            <a:chOff x="0" y="4858375"/>
            <a:chExt cx="9147800" cy="285000"/>
          </a:xfrm>
        </p:grpSpPr>
        <p:sp>
          <p:nvSpPr>
            <p:cNvPr id="254" name="Google Shape;254;p15"/>
            <p:cNvSpPr/>
            <p:nvPr/>
          </p:nvSpPr>
          <p:spPr>
            <a:xfrm>
              <a:off x="22157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44314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66471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8862800" y="4858375"/>
              <a:ext cx="285000" cy="285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Montserrat"/>
              <a:buNone/>
              <a:defRPr sz="3000" b="1">
                <a:solidFill>
                  <a:schemeClr val="accent3"/>
                </a:solidFill>
                <a:latin typeface="Montserrat"/>
                <a:ea typeface="Montserrat"/>
                <a:cs typeface="Montserrat"/>
                <a:sym typeface="Montserrat"/>
              </a:defRPr>
            </a:lvl1pPr>
            <a:lvl2pPr lvl="1">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2pPr>
            <a:lvl3pPr lvl="2">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3pPr>
            <a:lvl4pPr lvl="3">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4pPr>
            <a:lvl5pPr lvl="4">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5pPr>
            <a:lvl6pPr lvl="5">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6pPr>
            <a:lvl7pPr lvl="6">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7pPr>
            <a:lvl8pPr lvl="7">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8pPr>
            <a:lvl9pPr lvl="8">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5"/>
              </a:buClr>
              <a:buSzPts val="1400"/>
              <a:buFont typeface="Nunito"/>
              <a:buChar char="●"/>
              <a:defRPr>
                <a:solidFill>
                  <a:schemeClr val="accent5"/>
                </a:solidFill>
                <a:latin typeface="Nunito"/>
                <a:ea typeface="Nunito"/>
                <a:cs typeface="Nunito"/>
                <a:sym typeface="Nunito"/>
              </a:defRPr>
            </a:lvl1pPr>
            <a:lvl2pPr marL="914400" lvl="1"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2pPr>
            <a:lvl3pPr marL="1371600" lvl="2"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3pPr>
            <a:lvl4pPr marL="1828800" lvl="3"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4pPr>
            <a:lvl5pPr marL="2286000" lvl="4"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5pPr>
            <a:lvl6pPr marL="2743200" lvl="5"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6pPr>
            <a:lvl7pPr marL="3200400" lvl="6"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7pPr>
            <a:lvl8pPr marL="3657600" lvl="7"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8pPr>
            <a:lvl9pPr marL="4114800" lvl="8" indent="-317500">
              <a:lnSpc>
                <a:spcPct val="100000"/>
              </a:lnSpc>
              <a:spcBef>
                <a:spcPts val="1600"/>
              </a:spcBef>
              <a:spcAft>
                <a:spcPts val="1600"/>
              </a:spcAft>
              <a:buClr>
                <a:schemeClr val="accent5"/>
              </a:buClr>
              <a:buSzPts val="1400"/>
              <a:buFont typeface="Nunito"/>
              <a:buChar char="■"/>
              <a:defRPr>
                <a:solidFill>
                  <a:schemeClr val="accent5"/>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6" r:id="rId5"/>
    <p:sldLayoutId id="2147483658" r:id="rId6"/>
    <p:sldLayoutId id="2147483659" r:id="rId7"/>
    <p:sldLayoutId id="2147483660" r:id="rId8"/>
    <p:sldLayoutId id="2147483661" r:id="rId9"/>
    <p:sldLayoutId id="2147483662" r:id="rId10"/>
    <p:sldLayoutId id="2147483663" r:id="rId11"/>
    <p:sldLayoutId id="2147483667" r:id="rId12"/>
    <p:sldLayoutId id="2147483671" r:id="rId13"/>
    <p:sldLayoutId id="214748367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0"/>
          <p:cNvSpPr txBox="1">
            <a:spLocks noGrp="1"/>
          </p:cNvSpPr>
          <p:nvPr>
            <p:ph type="ctrTitle"/>
          </p:nvPr>
        </p:nvSpPr>
        <p:spPr>
          <a:xfrm>
            <a:off x="1836575" y="1982714"/>
            <a:ext cx="5470800" cy="143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b="0" dirty="0"/>
              <a:t>LANGUAGE DETECTION</a:t>
            </a:r>
            <a:endParaRPr dirty="0"/>
          </a:p>
        </p:txBody>
      </p:sp>
      <p:sp>
        <p:nvSpPr>
          <p:cNvPr id="514" name="Google Shape;514;p30"/>
          <p:cNvSpPr txBox="1">
            <a:spLocks noGrp="1"/>
          </p:cNvSpPr>
          <p:nvPr>
            <p:ph type="subTitle" idx="1"/>
          </p:nvPr>
        </p:nvSpPr>
        <p:spPr>
          <a:xfrm>
            <a:off x="3116400" y="3400884"/>
            <a:ext cx="2911200" cy="3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USING MACHINE LEARNING</a:t>
            </a: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3" name="Google Shape;693;p39"/>
          <p:cNvSpPr txBox="1">
            <a:spLocks noGrp="1"/>
          </p:cNvSpPr>
          <p:nvPr>
            <p:ph type="title"/>
          </p:nvPr>
        </p:nvSpPr>
        <p:spPr>
          <a:xfrm>
            <a:off x="1146048" y="0"/>
            <a:ext cx="6854627"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US" sz="2800" dirty="0"/>
              <a:t>WORKING ON EXCEL</a:t>
            </a:r>
            <a:endParaRPr sz="2800" dirty="0"/>
          </a:p>
        </p:txBody>
      </p:sp>
      <p:pic>
        <p:nvPicPr>
          <p:cNvPr id="3074" name="Picture 2">
            <a:extLst>
              <a:ext uri="{FF2B5EF4-FFF2-40B4-BE49-F238E27FC236}">
                <a16:creationId xmlns:a16="http://schemas.microsoft.com/office/drawing/2014/main" id="{B59931D8-D303-3CD9-8FB9-340BC83E4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24" y="1367497"/>
            <a:ext cx="7997952" cy="342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14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3" name="Google Shape;693;p39"/>
          <p:cNvSpPr txBox="1">
            <a:spLocks noGrp="1"/>
          </p:cNvSpPr>
          <p:nvPr>
            <p:ph type="title"/>
          </p:nvPr>
        </p:nvSpPr>
        <p:spPr>
          <a:xfrm>
            <a:off x="1146048" y="0"/>
            <a:ext cx="6854627"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US" sz="2800" dirty="0"/>
              <a:t>PRINCIPAL COMPONENT ANALYSIS</a:t>
            </a:r>
            <a:endParaRPr sz="2800" dirty="0"/>
          </a:p>
        </p:txBody>
      </p:sp>
      <p:pic>
        <p:nvPicPr>
          <p:cNvPr id="8" name="Picture 7" descr="pca steps">
            <a:extLst>
              <a:ext uri="{FF2B5EF4-FFF2-40B4-BE49-F238E27FC236}">
                <a16:creationId xmlns:a16="http://schemas.microsoft.com/office/drawing/2014/main" id="{5E3BA692-FA1B-76A2-FA34-8C878E67B35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67929" y="2126456"/>
            <a:ext cx="4984137" cy="1993434"/>
          </a:xfrm>
          <a:prstGeom prst="rect">
            <a:avLst/>
          </a:prstGeom>
          <a:noFill/>
          <a:ln>
            <a:noFill/>
          </a:ln>
        </p:spPr>
      </p:pic>
      <p:pic>
        <p:nvPicPr>
          <p:cNvPr id="9" name="Picture 8">
            <a:extLst>
              <a:ext uri="{FF2B5EF4-FFF2-40B4-BE49-F238E27FC236}">
                <a16:creationId xmlns:a16="http://schemas.microsoft.com/office/drawing/2014/main" id="{96FE424D-5E49-83E3-6556-921CB2308FCA}"/>
              </a:ext>
            </a:extLst>
          </p:cNvPr>
          <p:cNvPicPr>
            <a:picLocks noChangeAspect="1"/>
          </p:cNvPicPr>
          <p:nvPr/>
        </p:nvPicPr>
        <p:blipFill>
          <a:blip r:embed="rId4"/>
          <a:stretch>
            <a:fillRect/>
          </a:stretch>
        </p:blipFill>
        <p:spPr>
          <a:xfrm>
            <a:off x="436121" y="2126456"/>
            <a:ext cx="6520992" cy="2031903"/>
          </a:xfrm>
          <a:prstGeom prst="rect">
            <a:avLst/>
          </a:prstGeom>
        </p:spPr>
      </p:pic>
    </p:spTree>
    <p:extLst>
      <p:ext uri="{BB962C8B-B14F-4D97-AF65-F5344CB8AC3E}">
        <p14:creationId xmlns:p14="http://schemas.microsoft.com/office/powerpoint/2010/main" val="319494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3" name="Google Shape;693;p39"/>
          <p:cNvSpPr txBox="1">
            <a:spLocks noGrp="1"/>
          </p:cNvSpPr>
          <p:nvPr>
            <p:ph type="title"/>
          </p:nvPr>
        </p:nvSpPr>
        <p:spPr>
          <a:xfrm>
            <a:off x="1146048" y="0"/>
            <a:ext cx="6854627"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US" sz="2800" dirty="0"/>
              <a:t>PRINCIPAL COMPONENT ANALYSIS</a:t>
            </a:r>
            <a:endParaRPr sz="2800" dirty="0"/>
          </a:p>
        </p:txBody>
      </p:sp>
      <p:sp>
        <p:nvSpPr>
          <p:cNvPr id="6" name="Google Shape;691;p39">
            <a:extLst>
              <a:ext uri="{FF2B5EF4-FFF2-40B4-BE49-F238E27FC236}">
                <a16:creationId xmlns:a16="http://schemas.microsoft.com/office/drawing/2014/main" id="{40EEA676-B822-48A5-0A05-AA20C94BC097}"/>
              </a:ext>
            </a:extLst>
          </p:cNvPr>
          <p:cNvSpPr txBox="1">
            <a:spLocks/>
          </p:cNvSpPr>
          <p:nvPr/>
        </p:nvSpPr>
        <p:spPr>
          <a:xfrm>
            <a:off x="1146047" y="1490098"/>
            <a:ext cx="7115083" cy="2779204"/>
          </a:xfrm>
          <a:prstGeom prst="rect">
            <a:avLst/>
          </a:prstGeom>
          <a:noFill/>
          <a:ln>
            <a:noFill/>
          </a:ln>
        </p:spPr>
        <p:txBody>
          <a:bodyPr spcFirstLastPara="1" wrap="square" lIns="360000" tIns="91425" rIns="360000"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5"/>
              </a:buClr>
              <a:buSzPts val="1400"/>
              <a:buFont typeface="Nunito"/>
              <a:buNone/>
              <a:defRPr sz="16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accent5"/>
              </a:buClr>
              <a:buSzPts val="1400"/>
              <a:buFont typeface="Nunito"/>
              <a:buNone/>
              <a:defRPr sz="16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accent5"/>
              </a:buClr>
              <a:buSzPts val="1400"/>
              <a:buFont typeface="Nunito"/>
              <a:buNone/>
              <a:defRPr sz="16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accent5"/>
              </a:buClr>
              <a:buSzPts val="1400"/>
              <a:buFont typeface="Nunito"/>
              <a:buNone/>
              <a:defRPr sz="16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accent5"/>
              </a:buClr>
              <a:buSzPts val="1400"/>
              <a:buFont typeface="Nunito"/>
              <a:buNone/>
              <a:defRPr sz="16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accent5"/>
              </a:buClr>
              <a:buSzPts val="1400"/>
              <a:buFont typeface="Nunito"/>
              <a:buNone/>
              <a:defRPr sz="16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accent5"/>
              </a:buClr>
              <a:buSzPts val="1400"/>
              <a:buFont typeface="Nunito"/>
              <a:buNone/>
              <a:defRPr sz="16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accent5"/>
              </a:buClr>
              <a:buSzPts val="1400"/>
              <a:buFont typeface="Nunito"/>
              <a:buNone/>
              <a:defRPr sz="16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accent5"/>
              </a:buClr>
              <a:buSzPts val="1400"/>
              <a:buFont typeface="Nunito"/>
              <a:buNone/>
              <a:defRPr sz="1600" b="0" i="0" u="none" strike="noStrike" cap="none">
                <a:solidFill>
                  <a:schemeClr val="dk1"/>
                </a:solidFill>
                <a:latin typeface="Nunito"/>
                <a:ea typeface="Nunito"/>
                <a:cs typeface="Nunito"/>
                <a:sym typeface="Nunito"/>
              </a:defRPr>
            </a:lvl9pPr>
          </a:lstStyle>
          <a:p>
            <a:pPr marL="0" indent="0" algn="l"/>
            <a:r>
              <a:rPr lang="en-US" sz="1700"/>
              <a:t>Now as there are numerous principal components for large data, it is primarily selected on basis of which accounts for the largest possible variance. As a result, the next components are also decided in decreasing order of variance from earlier components by ordering eigenvalues, provided that these also do not have a correlation with earlier principal components. Then we discard those components with less eigenvalue/vectors (less significant).</a:t>
            </a:r>
            <a:endParaRPr lang="en-US" sz="1700" dirty="0"/>
          </a:p>
        </p:txBody>
      </p:sp>
    </p:spTree>
    <p:extLst>
      <p:ext uri="{BB962C8B-B14F-4D97-AF65-F5344CB8AC3E}">
        <p14:creationId xmlns:p14="http://schemas.microsoft.com/office/powerpoint/2010/main" val="1009119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9" name="Google Shape;699;p40"/>
          <p:cNvSpPr txBox="1">
            <a:spLocks noGrp="1"/>
          </p:cNvSpPr>
          <p:nvPr>
            <p:ph type="title"/>
          </p:nvPr>
        </p:nvSpPr>
        <p:spPr>
          <a:xfrm>
            <a:off x="0" y="0"/>
            <a:ext cx="6288300" cy="1144200"/>
          </a:xfrm>
          <a:prstGeom prst="rect">
            <a:avLst/>
          </a:prstGeom>
        </p:spPr>
        <p:txBody>
          <a:bodyPr spcFirstLastPara="1" wrap="square" lIns="684000" tIns="270000" rIns="91425" bIns="0" anchor="ctr" anchorCtr="0">
            <a:noAutofit/>
          </a:bodyPr>
          <a:lstStyle/>
          <a:p>
            <a:pPr marL="0" lvl="0" indent="0" algn="l" rtl="0">
              <a:spcBef>
                <a:spcPts val="0"/>
              </a:spcBef>
              <a:spcAft>
                <a:spcPts val="0"/>
              </a:spcAft>
              <a:buNone/>
            </a:pPr>
            <a:r>
              <a:rPr lang="en-US" dirty="0"/>
              <a:t>WORKING ON EXCEL</a:t>
            </a:r>
            <a:endParaRPr dirty="0"/>
          </a:p>
        </p:txBody>
      </p:sp>
      <p:pic>
        <p:nvPicPr>
          <p:cNvPr id="1026" name="Picture 2">
            <a:extLst>
              <a:ext uri="{FF2B5EF4-FFF2-40B4-BE49-F238E27FC236}">
                <a16:creationId xmlns:a16="http://schemas.microsoft.com/office/drawing/2014/main" id="{740F0263-D881-0E58-3505-C99191822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012" y="1242238"/>
            <a:ext cx="7289975" cy="38196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41"/>
          <p:cNvSpPr txBox="1">
            <a:spLocks noGrp="1"/>
          </p:cNvSpPr>
          <p:nvPr>
            <p:ph type="title" idx="2"/>
          </p:nvPr>
        </p:nvSpPr>
        <p:spPr>
          <a:xfrm>
            <a:off x="3430150" y="1833792"/>
            <a:ext cx="2283600" cy="98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10" name="Google Shape;710;p41"/>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CODE ANALYSIS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44"/>
          <p:cNvSpPr txBox="1">
            <a:spLocks noGrp="1"/>
          </p:cNvSpPr>
          <p:nvPr>
            <p:ph type="title"/>
          </p:nvPr>
        </p:nvSpPr>
        <p:spPr>
          <a:xfrm>
            <a:off x="2099700" y="3011425"/>
            <a:ext cx="4944600" cy="6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FUTURE WORK</a:t>
            </a:r>
            <a:endParaRPr dirty="0"/>
          </a:p>
        </p:txBody>
      </p:sp>
      <p:sp>
        <p:nvSpPr>
          <p:cNvPr id="743" name="Google Shape;743;p44"/>
          <p:cNvSpPr txBox="1">
            <a:spLocks noGrp="1"/>
          </p:cNvSpPr>
          <p:nvPr>
            <p:ph type="title" idx="2"/>
          </p:nvPr>
        </p:nvSpPr>
        <p:spPr>
          <a:xfrm>
            <a:off x="3430150" y="1833792"/>
            <a:ext cx="2283600" cy="98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39"/>
          <p:cNvSpPr txBox="1">
            <a:spLocks noGrp="1"/>
          </p:cNvSpPr>
          <p:nvPr>
            <p:ph type="subTitle" idx="2"/>
          </p:nvPr>
        </p:nvSpPr>
        <p:spPr>
          <a:xfrm>
            <a:off x="1146048" y="1513491"/>
            <a:ext cx="7115083" cy="3172020"/>
          </a:xfrm>
          <a:prstGeom prst="rect">
            <a:avLst/>
          </a:prstGeom>
        </p:spPr>
        <p:txBody>
          <a:bodyPr spcFirstLastPara="1" wrap="square" lIns="360000" tIns="91425" rIns="360000" bIns="91425" anchor="ctr" anchorCtr="0">
            <a:noAutofit/>
          </a:bodyPr>
          <a:lstStyle/>
          <a:p>
            <a:pPr marL="0" lvl="0" indent="0" algn="l" rtl="0">
              <a:spcBef>
                <a:spcPts val="0"/>
              </a:spcBef>
              <a:spcAft>
                <a:spcPts val="0"/>
              </a:spcAft>
              <a:buNone/>
            </a:pPr>
            <a:r>
              <a:rPr lang="en-US" dirty="0"/>
              <a:t>1. Scalability:</a:t>
            </a:r>
          </a:p>
          <a:p>
            <a:pPr marL="0" lvl="0" indent="0" algn="l" rtl="0">
              <a:spcBef>
                <a:spcPts val="0"/>
              </a:spcBef>
              <a:spcAft>
                <a:spcPts val="0"/>
              </a:spcAft>
              <a:buNone/>
            </a:pPr>
            <a:r>
              <a:rPr lang="en-US" dirty="0"/>
              <a:t>We can add more languages and more images of each language to further strengthen our model and make more accurate predictions.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 Deployment:</a:t>
            </a:r>
          </a:p>
          <a:p>
            <a:pPr marL="0" lvl="0" indent="0" algn="l" rtl="0">
              <a:spcBef>
                <a:spcPts val="0"/>
              </a:spcBef>
              <a:spcAft>
                <a:spcPts val="0"/>
              </a:spcAft>
              <a:buNone/>
            </a:pPr>
            <a:r>
              <a:rPr lang="en-US" dirty="0"/>
              <a:t>We can host this algorithm on a website or an app so that everyone can use it at their convenience.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 Better algorithm:</a:t>
            </a:r>
          </a:p>
          <a:p>
            <a:pPr marL="0" lvl="0" indent="0" algn="l" rtl="0">
              <a:spcBef>
                <a:spcPts val="0"/>
              </a:spcBef>
              <a:spcAft>
                <a:spcPts val="0"/>
              </a:spcAft>
              <a:buNone/>
            </a:pPr>
            <a:r>
              <a:rPr lang="en-US" dirty="0"/>
              <a:t>It is well known that a Convoluted Neural Network or CNN is objectively better than LDA in images with higher resolution.</a:t>
            </a:r>
          </a:p>
          <a:p>
            <a:pPr marL="0" lvl="0" indent="0" algn="l" rtl="0">
              <a:spcBef>
                <a:spcPts val="0"/>
              </a:spcBef>
              <a:spcAft>
                <a:spcPts val="0"/>
              </a:spcAft>
              <a:buNone/>
            </a:pPr>
            <a:r>
              <a:rPr lang="en-US" dirty="0"/>
              <a:t>We could replace LDA with CNN for classification and improve our model considerably.</a:t>
            </a:r>
          </a:p>
        </p:txBody>
      </p:sp>
      <p:sp>
        <p:nvSpPr>
          <p:cNvPr id="693" name="Google Shape;693;p39"/>
          <p:cNvSpPr txBox="1">
            <a:spLocks noGrp="1"/>
          </p:cNvSpPr>
          <p:nvPr>
            <p:ph type="title"/>
          </p:nvPr>
        </p:nvSpPr>
        <p:spPr>
          <a:xfrm>
            <a:off x="1146048" y="0"/>
            <a:ext cx="6854627"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US" sz="2800" dirty="0"/>
              <a:t>FUTURE WORK</a:t>
            </a:r>
            <a:endParaRPr sz="2800" dirty="0"/>
          </a:p>
        </p:txBody>
      </p:sp>
    </p:spTree>
    <p:extLst>
      <p:ext uri="{BB962C8B-B14F-4D97-AF65-F5344CB8AC3E}">
        <p14:creationId xmlns:p14="http://schemas.microsoft.com/office/powerpoint/2010/main" val="1772200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0"/>
          <p:cNvSpPr txBox="1">
            <a:spLocks noGrp="1"/>
          </p:cNvSpPr>
          <p:nvPr>
            <p:ph type="ctrTitle"/>
          </p:nvPr>
        </p:nvSpPr>
        <p:spPr>
          <a:xfrm>
            <a:off x="1836600" y="1852800"/>
            <a:ext cx="5470800" cy="143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b="0" dirty="0"/>
              <a:t>THANK YOU!</a:t>
            </a:r>
            <a:endParaRPr dirty="0"/>
          </a:p>
        </p:txBody>
      </p:sp>
    </p:spTree>
    <p:extLst>
      <p:ext uri="{BB962C8B-B14F-4D97-AF65-F5344CB8AC3E}">
        <p14:creationId xmlns:p14="http://schemas.microsoft.com/office/powerpoint/2010/main" val="277202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32"/>
          <p:cNvSpPr txBox="1">
            <a:spLocks noGrp="1"/>
          </p:cNvSpPr>
          <p:nvPr>
            <p:ph type="title"/>
          </p:nvPr>
        </p:nvSpPr>
        <p:spPr>
          <a:xfrm>
            <a:off x="375525" y="3206006"/>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ABOUT THE PROJECT</a:t>
            </a:r>
            <a:endParaRPr sz="1400" dirty="0"/>
          </a:p>
        </p:txBody>
      </p:sp>
      <p:sp>
        <p:nvSpPr>
          <p:cNvPr id="527" name="Google Shape;527;p32"/>
          <p:cNvSpPr txBox="1">
            <a:spLocks noGrp="1"/>
          </p:cNvSpPr>
          <p:nvPr>
            <p:ph type="title" idx="2"/>
          </p:nvPr>
        </p:nvSpPr>
        <p:spPr>
          <a:xfrm>
            <a:off x="2486325" y="3084086"/>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dirty="0"/>
              <a:t>ALGORITHMS USED</a:t>
            </a:r>
            <a:endParaRPr sz="1400" dirty="0"/>
          </a:p>
        </p:txBody>
      </p:sp>
      <p:sp>
        <p:nvSpPr>
          <p:cNvPr id="529" name="Google Shape;529;p32"/>
          <p:cNvSpPr txBox="1">
            <a:spLocks noGrp="1"/>
          </p:cNvSpPr>
          <p:nvPr>
            <p:ph type="title" idx="4"/>
          </p:nvPr>
        </p:nvSpPr>
        <p:spPr>
          <a:xfrm>
            <a:off x="4547650" y="3084086"/>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dirty="0"/>
              <a:t>CODE ANALYSIS</a:t>
            </a:r>
            <a:endParaRPr sz="1400" dirty="0"/>
          </a:p>
        </p:txBody>
      </p:sp>
      <p:sp>
        <p:nvSpPr>
          <p:cNvPr id="531" name="Google Shape;531;p32"/>
          <p:cNvSpPr txBox="1">
            <a:spLocks noGrp="1"/>
          </p:cNvSpPr>
          <p:nvPr>
            <p:ph type="title" idx="6"/>
          </p:nvPr>
        </p:nvSpPr>
        <p:spPr>
          <a:xfrm>
            <a:off x="6608412" y="3084086"/>
            <a:ext cx="2110800" cy="5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dirty="0"/>
              <a:t>FUTURE WORK</a:t>
            </a:r>
            <a:endParaRPr sz="1400" dirty="0"/>
          </a:p>
        </p:txBody>
      </p:sp>
      <p:sp>
        <p:nvSpPr>
          <p:cNvPr id="533" name="Google Shape;533;p32"/>
          <p:cNvSpPr txBox="1">
            <a:spLocks noGrp="1"/>
          </p:cNvSpPr>
          <p:nvPr>
            <p:ph type="title" idx="8"/>
          </p:nvPr>
        </p:nvSpPr>
        <p:spPr>
          <a:xfrm>
            <a:off x="590119" y="234764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34" name="Google Shape;534;p32"/>
          <p:cNvSpPr txBox="1">
            <a:spLocks noGrp="1"/>
          </p:cNvSpPr>
          <p:nvPr>
            <p:ph type="title" idx="9"/>
          </p:nvPr>
        </p:nvSpPr>
        <p:spPr>
          <a:xfrm>
            <a:off x="2651461" y="234764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35" name="Google Shape;535;p32"/>
          <p:cNvSpPr txBox="1">
            <a:spLocks noGrp="1"/>
          </p:cNvSpPr>
          <p:nvPr>
            <p:ph type="title" idx="13"/>
          </p:nvPr>
        </p:nvSpPr>
        <p:spPr>
          <a:xfrm>
            <a:off x="4712863" y="234764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36" name="Google Shape;536;p32"/>
          <p:cNvSpPr txBox="1">
            <a:spLocks noGrp="1"/>
          </p:cNvSpPr>
          <p:nvPr>
            <p:ph type="title" idx="14"/>
          </p:nvPr>
        </p:nvSpPr>
        <p:spPr>
          <a:xfrm>
            <a:off x="6773557" y="2347648"/>
            <a:ext cx="1780500" cy="6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37" name="Google Shape;537;p32"/>
          <p:cNvSpPr txBox="1">
            <a:spLocks noGrp="1"/>
          </p:cNvSpPr>
          <p:nvPr>
            <p:ph type="title" idx="15"/>
          </p:nvPr>
        </p:nvSpPr>
        <p:spPr>
          <a:xfrm>
            <a:off x="1705150" y="0"/>
            <a:ext cx="57339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b="0" dirty="0"/>
              <a:t>TABLE OF</a:t>
            </a:r>
            <a:r>
              <a:rPr lang="en" dirty="0"/>
              <a:t> CONTENTS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3"/>
          <p:cNvSpPr txBox="1">
            <a:spLocks noGrp="1"/>
          </p:cNvSpPr>
          <p:nvPr>
            <p:ph type="title"/>
          </p:nvPr>
        </p:nvSpPr>
        <p:spPr>
          <a:xfrm>
            <a:off x="1726456" y="2957371"/>
            <a:ext cx="5690988" cy="6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ABOUT THE PROJECT</a:t>
            </a:r>
            <a:endParaRPr dirty="0"/>
          </a:p>
        </p:txBody>
      </p:sp>
      <p:sp>
        <p:nvSpPr>
          <p:cNvPr id="543" name="Google Shape;543;p33"/>
          <p:cNvSpPr txBox="1">
            <a:spLocks noGrp="1"/>
          </p:cNvSpPr>
          <p:nvPr>
            <p:ph type="title" idx="2"/>
          </p:nvPr>
        </p:nvSpPr>
        <p:spPr>
          <a:xfrm>
            <a:off x="3430150" y="1833792"/>
            <a:ext cx="2283600" cy="98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4"/>
          <p:cNvSpPr txBox="1">
            <a:spLocks noGrp="1"/>
          </p:cNvSpPr>
          <p:nvPr>
            <p:ph type="title"/>
          </p:nvPr>
        </p:nvSpPr>
        <p:spPr>
          <a:xfrm>
            <a:off x="0" y="0"/>
            <a:ext cx="4576200" cy="1144200"/>
          </a:xfrm>
          <a:prstGeom prst="rect">
            <a:avLst/>
          </a:prstGeom>
        </p:spPr>
        <p:txBody>
          <a:bodyPr spcFirstLastPara="1" wrap="square" lIns="684000" tIns="365750" rIns="91425" bIns="91425" anchor="ctr" anchorCtr="0">
            <a:noAutofit/>
          </a:bodyPr>
          <a:lstStyle/>
          <a:p>
            <a:pPr marL="0" lvl="0" indent="0" algn="l" rtl="0">
              <a:spcBef>
                <a:spcPts val="0"/>
              </a:spcBef>
              <a:spcAft>
                <a:spcPts val="0"/>
              </a:spcAft>
              <a:buNone/>
            </a:pPr>
            <a:r>
              <a:rPr lang="en"/>
              <a:t>INTRODUCTION</a:t>
            </a:r>
            <a:endParaRPr/>
          </a:p>
        </p:txBody>
      </p:sp>
      <p:sp>
        <p:nvSpPr>
          <p:cNvPr id="550" name="Google Shape;550;p34"/>
          <p:cNvSpPr txBox="1">
            <a:spLocks noGrp="1"/>
          </p:cNvSpPr>
          <p:nvPr>
            <p:ph type="subTitle" idx="1"/>
          </p:nvPr>
        </p:nvSpPr>
        <p:spPr>
          <a:xfrm>
            <a:off x="708824" y="1716300"/>
            <a:ext cx="8154759" cy="28435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There are a huge number of languages all over the world. These language scripts can make their way into our daily lives as well through digital media like emails, articles, blogs etc. But one may not be aware of which language a certain script in their junk email drawer may belong to. We have created a model which alleviates this 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7"/>
          <p:cNvSpPr txBox="1">
            <a:spLocks noGrp="1"/>
          </p:cNvSpPr>
          <p:nvPr>
            <p:ph type="title"/>
          </p:nvPr>
        </p:nvSpPr>
        <p:spPr>
          <a:xfrm>
            <a:off x="1933720" y="2957371"/>
            <a:ext cx="5276460" cy="6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ALGORITHMS USED</a:t>
            </a:r>
            <a:endParaRPr dirty="0"/>
          </a:p>
        </p:txBody>
      </p:sp>
      <p:sp>
        <p:nvSpPr>
          <p:cNvPr id="662" name="Google Shape;662;p37"/>
          <p:cNvSpPr txBox="1">
            <a:spLocks noGrp="1"/>
          </p:cNvSpPr>
          <p:nvPr>
            <p:ph type="title" idx="2"/>
          </p:nvPr>
        </p:nvSpPr>
        <p:spPr>
          <a:xfrm>
            <a:off x="3430150" y="1833792"/>
            <a:ext cx="2283600" cy="98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38"/>
          <p:cNvSpPr txBox="1">
            <a:spLocks noGrp="1"/>
          </p:cNvSpPr>
          <p:nvPr>
            <p:ph type="title" idx="15"/>
          </p:nvPr>
        </p:nvSpPr>
        <p:spPr>
          <a:xfrm>
            <a:off x="2282825" y="0"/>
            <a:ext cx="45780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b="0"/>
              <a:t>OUR</a:t>
            </a:r>
            <a:r>
              <a:rPr lang="en"/>
              <a:t> METHODS </a:t>
            </a:r>
            <a:endParaRPr/>
          </a:p>
        </p:txBody>
      </p:sp>
      <p:sp>
        <p:nvSpPr>
          <p:cNvPr id="669" name="Google Shape;669;p38"/>
          <p:cNvSpPr txBox="1">
            <a:spLocks noGrp="1"/>
          </p:cNvSpPr>
          <p:nvPr>
            <p:ph type="title"/>
          </p:nvPr>
        </p:nvSpPr>
        <p:spPr>
          <a:xfrm>
            <a:off x="1705547" y="2151843"/>
            <a:ext cx="2550781" cy="16227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Linear Discriminant Analysis</a:t>
            </a:r>
            <a:endParaRPr sz="2400" dirty="0"/>
          </a:p>
        </p:txBody>
      </p:sp>
      <p:sp>
        <p:nvSpPr>
          <p:cNvPr id="671" name="Google Shape;671;p38"/>
          <p:cNvSpPr txBox="1">
            <a:spLocks noGrp="1"/>
          </p:cNvSpPr>
          <p:nvPr>
            <p:ph type="title" idx="2"/>
          </p:nvPr>
        </p:nvSpPr>
        <p:spPr>
          <a:xfrm>
            <a:off x="5487454" y="2558077"/>
            <a:ext cx="2156210" cy="120281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Principal Component Analysis</a:t>
            </a:r>
            <a:endParaRPr sz="2400" dirty="0"/>
          </a:p>
        </p:txBody>
      </p:sp>
      <p:sp>
        <p:nvSpPr>
          <p:cNvPr id="681" name="Google Shape;681;p38"/>
          <p:cNvSpPr/>
          <p:nvPr/>
        </p:nvSpPr>
        <p:spPr>
          <a:xfrm>
            <a:off x="2833304" y="2004210"/>
            <a:ext cx="295266" cy="295266"/>
          </a:xfrm>
          <a:custGeom>
            <a:avLst/>
            <a:gdLst/>
            <a:ahLst/>
            <a:cxnLst/>
            <a:rect l="l" t="t" r="r" b="b"/>
            <a:pathLst>
              <a:path w="8074" h="8074" extrusionOk="0">
                <a:moveTo>
                  <a:pt x="1" y="1"/>
                </a:moveTo>
                <a:lnTo>
                  <a:pt x="1"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6417926" y="2004210"/>
            <a:ext cx="295266" cy="295266"/>
          </a:xfrm>
          <a:custGeom>
            <a:avLst/>
            <a:gdLst/>
            <a:ahLst/>
            <a:cxnLst/>
            <a:rect l="l" t="t" r="r" b="b"/>
            <a:pathLst>
              <a:path w="8074" h="8074" extrusionOk="0">
                <a:moveTo>
                  <a:pt x="1" y="1"/>
                </a:moveTo>
                <a:lnTo>
                  <a:pt x="1"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39"/>
          <p:cNvSpPr txBox="1">
            <a:spLocks noGrp="1"/>
          </p:cNvSpPr>
          <p:nvPr>
            <p:ph type="subTitle" idx="2"/>
          </p:nvPr>
        </p:nvSpPr>
        <p:spPr>
          <a:xfrm>
            <a:off x="1146047" y="1490098"/>
            <a:ext cx="7115083" cy="2779204"/>
          </a:xfrm>
          <a:prstGeom prst="rect">
            <a:avLst/>
          </a:prstGeom>
        </p:spPr>
        <p:txBody>
          <a:bodyPr spcFirstLastPara="1" wrap="square" lIns="360000" tIns="91425" rIns="360000" bIns="91425" anchor="ctr" anchorCtr="0">
            <a:noAutofit/>
          </a:bodyPr>
          <a:lstStyle/>
          <a:p>
            <a:pPr marL="0" lvl="0" indent="0" algn="l" rtl="0">
              <a:spcBef>
                <a:spcPts val="0"/>
              </a:spcBef>
              <a:spcAft>
                <a:spcPts val="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Linear Discriminant Analysis as its name suggests is a linear model for classification and dimensionality reduction. LDA projects data from a D dimensional feature space down to a D’ (D&gt;D’) dimensional space in a way to maximize the variability between the classes and reducing the variability within the classes.</a:t>
            </a:r>
            <a:endParaRPr sz="1700" dirty="0"/>
          </a:p>
        </p:txBody>
      </p:sp>
      <p:sp>
        <p:nvSpPr>
          <p:cNvPr id="693" name="Google Shape;693;p39"/>
          <p:cNvSpPr txBox="1">
            <a:spLocks noGrp="1"/>
          </p:cNvSpPr>
          <p:nvPr>
            <p:ph type="title"/>
          </p:nvPr>
        </p:nvSpPr>
        <p:spPr>
          <a:xfrm>
            <a:off x="1146048" y="0"/>
            <a:ext cx="6854627"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US" sz="2800" dirty="0"/>
              <a:t>LINEAR DISCRIMINANT ANALYSIS</a:t>
            </a:r>
            <a:endParaRPr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3" name="Google Shape;693;p39"/>
          <p:cNvSpPr txBox="1">
            <a:spLocks noGrp="1"/>
          </p:cNvSpPr>
          <p:nvPr>
            <p:ph type="title"/>
          </p:nvPr>
        </p:nvSpPr>
        <p:spPr>
          <a:xfrm>
            <a:off x="1146048" y="0"/>
            <a:ext cx="6854627"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US" sz="2800" dirty="0"/>
              <a:t>LINEAR DISCRIMINANT ANALYSIS</a:t>
            </a:r>
            <a:endParaRPr sz="2800" dirty="0"/>
          </a:p>
        </p:txBody>
      </p:sp>
      <p:pic>
        <p:nvPicPr>
          <p:cNvPr id="2" name="Picture 1">
            <a:extLst>
              <a:ext uri="{FF2B5EF4-FFF2-40B4-BE49-F238E27FC236}">
                <a16:creationId xmlns:a16="http://schemas.microsoft.com/office/drawing/2014/main" id="{A1FE9B4C-98A3-BED4-9B9B-3589825AC825}"/>
              </a:ext>
            </a:extLst>
          </p:cNvPr>
          <p:cNvPicPr>
            <a:picLocks noChangeAspect="1"/>
          </p:cNvPicPr>
          <p:nvPr/>
        </p:nvPicPr>
        <p:blipFill>
          <a:blip r:embed="rId3"/>
          <a:stretch>
            <a:fillRect/>
          </a:stretch>
        </p:blipFill>
        <p:spPr>
          <a:xfrm>
            <a:off x="2653255" y="1200956"/>
            <a:ext cx="3837489" cy="3742903"/>
          </a:xfrm>
          <a:prstGeom prst="rect">
            <a:avLst/>
          </a:prstGeom>
        </p:spPr>
      </p:pic>
    </p:spTree>
    <p:extLst>
      <p:ext uri="{BB962C8B-B14F-4D97-AF65-F5344CB8AC3E}">
        <p14:creationId xmlns:p14="http://schemas.microsoft.com/office/powerpoint/2010/main" val="2517054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3" name="Google Shape;693;p39"/>
          <p:cNvSpPr txBox="1">
            <a:spLocks noGrp="1"/>
          </p:cNvSpPr>
          <p:nvPr>
            <p:ph type="title"/>
          </p:nvPr>
        </p:nvSpPr>
        <p:spPr>
          <a:xfrm>
            <a:off x="1146048" y="0"/>
            <a:ext cx="6854627"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US" sz="2800" dirty="0"/>
              <a:t>LINEAR DISCRIMINANT ANALYSIS</a:t>
            </a:r>
            <a:endParaRPr sz="2800" dirty="0"/>
          </a:p>
        </p:txBody>
      </p:sp>
      <p:sp>
        <p:nvSpPr>
          <p:cNvPr id="3" name="Subtitle 2">
            <a:extLst>
              <a:ext uri="{FF2B5EF4-FFF2-40B4-BE49-F238E27FC236}">
                <a16:creationId xmlns:a16="http://schemas.microsoft.com/office/drawing/2014/main" id="{7F351F20-FCB2-3798-F9F0-584438683866}"/>
              </a:ext>
            </a:extLst>
          </p:cNvPr>
          <p:cNvSpPr>
            <a:spLocks noGrp="1"/>
          </p:cNvSpPr>
          <p:nvPr>
            <p:ph type="subTitle" idx="2"/>
          </p:nvPr>
        </p:nvSpPr>
        <p:spPr/>
        <p:txBody>
          <a:bodyPr/>
          <a:lstStyle/>
          <a:p>
            <a:endParaRPr lang="en-US"/>
          </a:p>
        </p:txBody>
      </p:sp>
      <p:pic>
        <p:nvPicPr>
          <p:cNvPr id="4" name="Picture 3">
            <a:extLst>
              <a:ext uri="{FF2B5EF4-FFF2-40B4-BE49-F238E27FC236}">
                <a16:creationId xmlns:a16="http://schemas.microsoft.com/office/drawing/2014/main" id="{F95DB289-A664-3DB1-8521-9A84D1B731DB}"/>
              </a:ext>
            </a:extLst>
          </p:cNvPr>
          <p:cNvPicPr>
            <a:picLocks noChangeAspect="1"/>
          </p:cNvPicPr>
          <p:nvPr/>
        </p:nvPicPr>
        <p:blipFill>
          <a:blip r:embed="rId3"/>
          <a:stretch>
            <a:fillRect/>
          </a:stretch>
        </p:blipFill>
        <p:spPr>
          <a:xfrm>
            <a:off x="2255202" y="1402756"/>
            <a:ext cx="4633595" cy="3547837"/>
          </a:xfrm>
          <a:prstGeom prst="rect">
            <a:avLst/>
          </a:prstGeom>
        </p:spPr>
      </p:pic>
      <p:pic>
        <p:nvPicPr>
          <p:cNvPr id="24" name="Picture 23">
            <a:extLst>
              <a:ext uri="{FF2B5EF4-FFF2-40B4-BE49-F238E27FC236}">
                <a16:creationId xmlns:a16="http://schemas.microsoft.com/office/drawing/2014/main" id="{6DD5D3C7-244D-B620-1F87-A81AF4852C76}"/>
              </a:ext>
            </a:extLst>
          </p:cNvPr>
          <p:cNvPicPr>
            <a:picLocks noChangeAspect="1"/>
          </p:cNvPicPr>
          <p:nvPr/>
        </p:nvPicPr>
        <p:blipFill>
          <a:blip r:embed="rId4"/>
          <a:stretch>
            <a:fillRect/>
          </a:stretch>
        </p:blipFill>
        <p:spPr>
          <a:xfrm>
            <a:off x="2035297" y="3100603"/>
            <a:ext cx="3134908" cy="1771375"/>
          </a:xfrm>
          <a:prstGeom prst="rect">
            <a:avLst/>
          </a:prstGeom>
        </p:spPr>
      </p:pic>
      <p:pic>
        <p:nvPicPr>
          <p:cNvPr id="25" name="Picture 24">
            <a:extLst>
              <a:ext uri="{FF2B5EF4-FFF2-40B4-BE49-F238E27FC236}">
                <a16:creationId xmlns:a16="http://schemas.microsoft.com/office/drawing/2014/main" id="{5661E397-EFE4-BA45-F288-7A0D72BA20D2}"/>
              </a:ext>
            </a:extLst>
          </p:cNvPr>
          <p:cNvPicPr>
            <a:picLocks noChangeAspect="1"/>
          </p:cNvPicPr>
          <p:nvPr/>
        </p:nvPicPr>
        <p:blipFill>
          <a:blip r:embed="rId5"/>
          <a:stretch>
            <a:fillRect/>
          </a:stretch>
        </p:blipFill>
        <p:spPr>
          <a:xfrm>
            <a:off x="4670333" y="3012287"/>
            <a:ext cx="2913511" cy="1928604"/>
          </a:xfrm>
          <a:prstGeom prst="rect">
            <a:avLst/>
          </a:prstGeom>
        </p:spPr>
      </p:pic>
    </p:spTree>
    <p:extLst>
      <p:ext uri="{BB962C8B-B14F-4D97-AF65-F5344CB8AC3E}">
        <p14:creationId xmlns:p14="http://schemas.microsoft.com/office/powerpoint/2010/main" val="1395211991"/>
      </p:ext>
    </p:extLst>
  </p:cSld>
  <p:clrMapOvr>
    <a:masterClrMapping/>
  </p:clrMapOvr>
</p:sld>
</file>

<file path=ppt/theme/theme1.xml><?xml version="1.0" encoding="utf-8"?>
<a:theme xmlns:a="http://schemas.openxmlformats.org/drawingml/2006/main" name="Modern Breakthrough by Slidesgo">
  <a:themeElements>
    <a:clrScheme name="Simple Light">
      <a:dk1>
        <a:srgbClr val="02336A"/>
      </a:dk1>
      <a:lt1>
        <a:srgbClr val="FFFFFF"/>
      </a:lt1>
      <a:dk2>
        <a:srgbClr val="02336A"/>
      </a:dk2>
      <a:lt2>
        <a:srgbClr val="02336A"/>
      </a:lt2>
      <a:accent1>
        <a:srgbClr val="8DEEF5"/>
      </a:accent1>
      <a:accent2>
        <a:srgbClr val="00D2DC"/>
      </a:accent2>
      <a:accent3>
        <a:srgbClr val="4796FF"/>
      </a:accent3>
      <a:accent4>
        <a:srgbClr val="085FBA"/>
      </a:accent4>
      <a:accent5>
        <a:srgbClr val="02336A"/>
      </a:accent5>
      <a:accent6>
        <a:srgbClr val="02336A"/>
      </a:accent6>
      <a:hlink>
        <a:srgbClr val="4796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360</Words>
  <Application>Microsoft Office PowerPoint</Application>
  <PresentationFormat>On-screen Show (16:9)</PresentationFormat>
  <Paragraphs>44</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Montserrat</vt:lpstr>
      <vt:lpstr>Calibri</vt:lpstr>
      <vt:lpstr>Impact</vt:lpstr>
      <vt:lpstr>Arial</vt:lpstr>
      <vt:lpstr>Anton</vt:lpstr>
      <vt:lpstr>Nunito</vt:lpstr>
      <vt:lpstr>Modern Breakthrough by Slidesgo</vt:lpstr>
      <vt:lpstr>LANGUAGE DETECTION</vt:lpstr>
      <vt:lpstr>ABOUT THE PROJECT</vt:lpstr>
      <vt:lpstr>ABOUT THE PROJECT</vt:lpstr>
      <vt:lpstr>INTRODUCTION</vt:lpstr>
      <vt:lpstr>ALGORITHMS USED</vt:lpstr>
      <vt:lpstr>OUR METHODS </vt:lpstr>
      <vt:lpstr>LINEAR DISCRIMINANT ANALYSIS</vt:lpstr>
      <vt:lpstr>LINEAR DISCRIMINANT ANALYSIS</vt:lpstr>
      <vt:lpstr>LINEAR DISCRIMINANT ANALYSIS</vt:lpstr>
      <vt:lpstr>WORKING ON EXCEL</vt:lpstr>
      <vt:lpstr>PRINCIPAL COMPONENT ANALYSIS</vt:lpstr>
      <vt:lpstr>PRINCIPAL COMPONENT ANALYSIS</vt:lpstr>
      <vt:lpstr>WORKING ON EXCEL</vt:lpstr>
      <vt:lpstr>03</vt:lpstr>
      <vt:lpstr>FUTURE WORK</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DETECTION</dc:title>
  <cp:lastModifiedBy>Om Bharat</cp:lastModifiedBy>
  <cp:revision>7</cp:revision>
  <dcterms:modified xsi:type="dcterms:W3CDTF">2022-10-30T17:55:42Z</dcterms:modified>
</cp:coreProperties>
</file>