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>
      <p:cViewPr>
        <p:scale>
          <a:sx n="66" d="100"/>
          <a:sy n="66" d="100"/>
        </p:scale>
        <p:origin x="12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31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5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6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866797-13F6-4035-A399-67F8770881DA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0CB6-C57B-4FC6-9E9F-5232E928C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" y="1943100"/>
            <a:ext cx="92964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477000" cy="1981200"/>
          </a:xfrm>
        </p:spPr>
        <p:txBody>
          <a:bodyPr>
            <a:normAutofit/>
          </a:bodyPr>
          <a:lstStyle/>
          <a:p>
            <a:r>
              <a:rPr lang="en-US" dirty="0"/>
              <a:t>   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Library management system is a project which aims in developing a computerized system to maintain all the daily work of library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an application for assisting a librarian in managing a book library in a university.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system would provide basic set of features to add/update books, and manage check in specifications for the systems based on the client's statement of need.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librarian after logging into his account can generate various options such as adding new book , deleting an existing book , search a book and many more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80526D-2AF5-4F42-B73F-001D22199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42735" r="33591" b="28208"/>
          <a:stretch/>
        </p:blipFill>
        <p:spPr>
          <a:xfrm>
            <a:off x="332310" y="495301"/>
            <a:ext cx="3934890" cy="259535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2B02FE-330E-4DAA-A98E-E0A6FD003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6" t="43333" r="30462" b="20000"/>
          <a:stretch/>
        </p:blipFill>
        <p:spPr>
          <a:xfrm>
            <a:off x="313260" y="3247819"/>
            <a:ext cx="3953940" cy="2941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6378C3-6767-4426-9910-14FCDE364A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43333" r="38574" b="29864"/>
          <a:stretch/>
        </p:blipFill>
        <p:spPr>
          <a:xfrm>
            <a:off x="4724400" y="2057400"/>
            <a:ext cx="3657600" cy="2520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B6C2B-FE40-432C-9FFE-FB392190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67000" y="533400"/>
            <a:ext cx="72490" cy="140053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1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97A8-4707-49D9-9FBA-354DF98A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660-9966-4EF6-BE47-311FDFFB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Library management system is a program to manage library which includes the tasks of:-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Adding new books and magazines/newspapers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Updating books and magazines/newspapers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Deleting </a:t>
            </a:r>
            <a:r>
              <a:rPr lang="en-US" dirty="0"/>
              <a:t>books and magazines/newspapers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Issuing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Collecting books back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Searching for books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5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86A-3FE3-4B93-862A-BDAE5D3B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422A70-11B3-4808-809F-E46EED429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0" t="9434" r="622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470-7EF2-4759-B461-8B4C72B0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547E-6348-45A0-915F-20CAFAB5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Library Management System allows the user to store the details of books and person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software allows storing the details of all the data related to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implementation of the system will reduce data entry time and provide readily calculated reports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software takes care of all the requirements of an library and is capable to provide easy and effective storage of information related to books and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02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528D-83F1-4EB8-AD6F-DE43923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A531-C9BE-494A-80E8-91FDB6BF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key features of Library Management System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Add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Return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Issue 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Delete record of books issued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View record of books issued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Password for administrator to use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Books are categorized into different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24608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B649-BD5D-403B-9198-B6B697DB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52660"/>
            <a:ext cx="7055380" cy="1400530"/>
          </a:xfrm>
        </p:spPr>
        <p:txBody>
          <a:bodyPr/>
          <a:lstStyle/>
          <a:p>
            <a:r>
              <a:rPr lang="en-US" dirty="0"/>
              <a:t>BY:-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267E-1B48-4E37-8FCB-A2B747CE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89763"/>
            <a:ext cx="6711654" cy="41954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odoni MT" pitchFamily="18" charset="0"/>
              </a:rPr>
              <a:t>HARSH KADAM(20891A1217)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odoni MT" pitchFamily="18" charset="0"/>
              </a:rPr>
              <a:t>HANISH KUMAR(20891A1251)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odoni MT" pitchFamily="18" charset="0"/>
              </a:rPr>
              <a:t>RAHUL NAIK(20891A1243)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odoni MT" pitchFamily="18" charset="0"/>
              </a:rPr>
              <a:t> NAVEEN KUMAR(20891A1252)</a:t>
            </a:r>
          </a:p>
          <a:p>
            <a:endParaRPr lang="en-US" dirty="0">
              <a:latin typeface="Bodoni MT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Bodoni MT" pitchFamily="18" charset="0"/>
              </a:rPr>
              <a:t>GUIDE NAME :-</a:t>
            </a:r>
            <a:endParaRPr lang="en-US" sz="2000" dirty="0">
              <a:solidFill>
                <a:schemeClr val="tx1"/>
              </a:solidFill>
              <a:latin typeface="Bodoni MT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odoni MT" pitchFamily="18" charset="0"/>
              </a:rPr>
              <a:t>SHIVRAMA KRISHNA SIR</a:t>
            </a:r>
            <a:endParaRPr lang="en-US" sz="2000" dirty="0">
              <a:solidFill>
                <a:schemeClr val="tx1"/>
              </a:solidFill>
              <a:latin typeface="Bodoni MT" pitchFamily="18" charset="0"/>
            </a:endParaRPr>
          </a:p>
          <a:p>
            <a:endParaRPr lang="en-US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odoni MT" pitchFamily="18" charset="0"/>
              </a:rPr>
              <a:t>  </a:t>
            </a:r>
            <a:endParaRPr lang="en-US" sz="6600" dirty="0">
              <a:solidFill>
                <a:schemeClr val="tx1"/>
              </a:solidFill>
              <a:latin typeface="Bodoni MT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34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292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Century Gothic</vt:lpstr>
      <vt:lpstr>Wingdings</vt:lpstr>
      <vt:lpstr>Wingdings 3</vt:lpstr>
      <vt:lpstr>Ion</vt:lpstr>
      <vt:lpstr>LIBRARY MANAGEMENT SYSTEM</vt:lpstr>
      <vt:lpstr>ABSTRACT</vt:lpstr>
      <vt:lpstr>PowerPoint Presentation</vt:lpstr>
      <vt:lpstr>Introduction:-</vt:lpstr>
      <vt:lpstr>PowerPoint Presentation</vt:lpstr>
      <vt:lpstr>Conclusion:-</vt:lpstr>
      <vt:lpstr>FEATURES:-   </vt:lpstr>
      <vt:lpstr>BY:-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vits</dc:creator>
  <cp:lastModifiedBy>kadam14062002@outlook.com</cp:lastModifiedBy>
  <cp:revision>4</cp:revision>
  <dcterms:created xsi:type="dcterms:W3CDTF">2022-02-19T08:28:06Z</dcterms:created>
  <dcterms:modified xsi:type="dcterms:W3CDTF">2022-02-19T16:38:25Z</dcterms:modified>
</cp:coreProperties>
</file>