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2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5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40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7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2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0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89FE-FE8B-456E-9DF9-29A90F2641A4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8793-DBCC-47AA-8E2D-CEF66384B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2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to avoid Weather-Related Flight delays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By:-</a:t>
            </a:r>
            <a:r>
              <a:rPr lang="en-US" dirty="0" err="1" smtClean="0"/>
              <a:t>Anugu</a:t>
            </a:r>
            <a:r>
              <a:rPr lang="en-US" dirty="0" smtClean="0"/>
              <a:t> </a:t>
            </a:r>
            <a:r>
              <a:rPr lang="en-US" dirty="0" err="1" smtClean="0"/>
              <a:t>Akhil</a:t>
            </a:r>
            <a:r>
              <a:rPr lang="en-US" dirty="0" smtClean="0"/>
              <a:t> Reddy.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30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"/>
            <a:ext cx="9198696" cy="6734606"/>
          </a:xfrm>
        </p:spPr>
      </p:pic>
    </p:spTree>
    <p:extLst>
      <p:ext uri="{BB962C8B-B14F-4D97-AF65-F5344CB8AC3E}">
        <p14:creationId xmlns:p14="http://schemas.microsoft.com/office/powerpoint/2010/main" val="182692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28125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880"/>
            <a:ext cx="9091867" cy="6864880"/>
          </a:xfrm>
        </p:spPr>
      </p:pic>
    </p:spTree>
    <p:extLst>
      <p:ext uri="{BB962C8B-B14F-4D97-AF65-F5344CB8AC3E}">
        <p14:creationId xmlns:p14="http://schemas.microsoft.com/office/powerpoint/2010/main" val="55343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46"/>
            <a:ext cx="9144000" cy="6823954"/>
          </a:xfrm>
        </p:spPr>
      </p:pic>
    </p:spTree>
    <p:extLst>
      <p:ext uri="{BB962C8B-B14F-4D97-AF65-F5344CB8AC3E}">
        <p14:creationId xmlns:p14="http://schemas.microsoft.com/office/powerpoint/2010/main" val="129968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6" y="19704"/>
            <a:ext cx="9151096" cy="6838295"/>
          </a:xfrm>
        </p:spPr>
      </p:pic>
    </p:spTree>
    <p:extLst>
      <p:ext uri="{BB962C8B-B14F-4D97-AF65-F5344CB8AC3E}">
        <p14:creationId xmlns:p14="http://schemas.microsoft.com/office/powerpoint/2010/main" val="30867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4"/>
            <a:ext cx="9144000" cy="6862864"/>
          </a:xfrm>
        </p:spPr>
      </p:pic>
    </p:spTree>
    <p:extLst>
      <p:ext uri="{BB962C8B-B14F-4D97-AF65-F5344CB8AC3E}">
        <p14:creationId xmlns:p14="http://schemas.microsoft.com/office/powerpoint/2010/main" val="15179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3700"/>
          </a:xfrm>
        </p:spPr>
      </p:pic>
    </p:spTree>
    <p:extLst>
      <p:ext uri="{BB962C8B-B14F-4D97-AF65-F5344CB8AC3E}">
        <p14:creationId xmlns:p14="http://schemas.microsoft.com/office/powerpoint/2010/main" val="363401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351"/>
            <a:ext cx="9144000" cy="6854907"/>
          </a:xfrm>
        </p:spPr>
      </p:pic>
    </p:spTree>
    <p:extLst>
      <p:ext uri="{BB962C8B-B14F-4D97-AF65-F5344CB8AC3E}">
        <p14:creationId xmlns:p14="http://schemas.microsoft.com/office/powerpoint/2010/main" val="38002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5" y="0"/>
            <a:ext cx="9138744" cy="6597352"/>
          </a:xfrm>
        </p:spPr>
      </p:pic>
    </p:spTree>
    <p:extLst>
      <p:ext uri="{BB962C8B-B14F-4D97-AF65-F5344CB8AC3E}">
        <p14:creationId xmlns:p14="http://schemas.microsoft.com/office/powerpoint/2010/main" val="353108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6"/>
            <a:ext cx="9215301" cy="6668294"/>
          </a:xfrm>
        </p:spPr>
      </p:pic>
    </p:spTree>
    <p:extLst>
      <p:ext uri="{BB962C8B-B14F-4D97-AF65-F5344CB8AC3E}">
        <p14:creationId xmlns:p14="http://schemas.microsoft.com/office/powerpoint/2010/main" val="28255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46"/>
            <a:ext cx="9120139" cy="6853254"/>
          </a:xfrm>
        </p:spPr>
      </p:pic>
    </p:spTree>
    <p:extLst>
      <p:ext uri="{BB962C8B-B14F-4D97-AF65-F5344CB8AC3E}">
        <p14:creationId xmlns:p14="http://schemas.microsoft.com/office/powerpoint/2010/main" val="357306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78"/>
            <a:ext cx="9144000" cy="6866778"/>
          </a:xfrm>
        </p:spPr>
      </p:pic>
    </p:spTree>
    <p:extLst>
      <p:ext uri="{BB962C8B-B14F-4D97-AF65-F5344CB8AC3E}">
        <p14:creationId xmlns:p14="http://schemas.microsoft.com/office/powerpoint/2010/main" val="357194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On-screen Show (4:3)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Big Data to avoid Weather-Related Flight delays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 avoid Weather-Related Flight delays</dc:title>
  <dc:creator>HP</dc:creator>
  <cp:lastModifiedBy>HP</cp:lastModifiedBy>
  <cp:revision>13</cp:revision>
  <dcterms:created xsi:type="dcterms:W3CDTF">2023-11-02T03:14:55Z</dcterms:created>
  <dcterms:modified xsi:type="dcterms:W3CDTF">2023-11-02T03:20:59Z</dcterms:modified>
</cp:coreProperties>
</file>