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4BC7C-F2AD-46D5-87D1-C37E16715DD4}" v="5" dt="2023-09-25T06:07:43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7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84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12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40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707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56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88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49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77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196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543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48DA6EA-1D05-4A16-9FE0-25BF2521B60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A8BBF139-10AF-4339-AA0A-4D6B1F873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9811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8958C-0F32-B0A3-E5B7-1FFEC0D45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5963"/>
            <a:ext cx="9144000" cy="23876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Synopsis </a:t>
            </a:r>
            <a:r>
              <a:rPr lang="en-US" dirty="0" smtClean="0"/>
              <a:t>Report</a:t>
            </a:r>
            <a:br>
              <a:rPr lang="en-US" dirty="0" smtClean="0"/>
            </a:br>
            <a:r>
              <a:rPr lang="en-US" dirty="0" smtClean="0"/>
              <a:t>on</a:t>
            </a:r>
            <a:br>
              <a:rPr lang="en-US" dirty="0" smtClean="0"/>
            </a:br>
            <a:r>
              <a:rPr lang="en-US" dirty="0" err="1" smtClean="0"/>
              <a:t>Spotify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CF1D15-850C-6D11-24F0-D3869AD9D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the Guidance of- </a:t>
            </a:r>
          </a:p>
          <a:p>
            <a:r>
              <a:rPr lang="en-IN" dirty="0" err="1" smtClean="0">
                <a:solidFill>
                  <a:schemeClr val="bg1"/>
                </a:solidFill>
              </a:rPr>
              <a:t>Prof.Vipin</a:t>
            </a:r>
            <a:r>
              <a:rPr lang="en-IN" dirty="0" smtClean="0">
                <a:solidFill>
                  <a:schemeClr val="bg1"/>
                </a:solidFill>
              </a:rPr>
              <a:t> Kumar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Presented By-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Ayushi</a:t>
            </a:r>
            <a:r>
              <a:rPr lang="en-US" dirty="0" smtClean="0">
                <a:solidFill>
                  <a:schemeClr val="bg1"/>
                </a:solidFill>
              </a:rPr>
              <a:t> Singh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2200290140047)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040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D97A8F-8456-8838-4271-716F1237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2372"/>
            <a:ext cx="7729728" cy="118872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E2A4F5-2B54-2D18-BE4F-6F00D766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35760"/>
            <a:ext cx="7729728" cy="4744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Spotify</a:t>
            </a:r>
            <a:r>
              <a:rPr lang="en-US" dirty="0" smtClean="0"/>
              <a:t> clone is a music streaming application or platform designed to replicate the core features and functionality of the popular music streaming service, </a:t>
            </a:r>
            <a:r>
              <a:rPr lang="en-US" dirty="0" err="1" smtClean="0"/>
              <a:t>Spotify</a:t>
            </a:r>
            <a:r>
              <a:rPr lang="en-US" dirty="0" smtClean="0"/>
              <a:t>. It allows users to access a vast library of songs, create playlists, discover new music, and enjoy a personalized listening experience. These clones are typically developed by third-party developers or companies, aiming to provide a similar music streaming service while offering their unique twists and features.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027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D90A97-461A-059F-ECAF-92A0F873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3172"/>
            <a:ext cx="7729728" cy="1188720"/>
          </a:xfrm>
          <a:solidFill>
            <a:schemeClr val="tx2">
              <a:lumMod val="20000"/>
              <a:lumOff val="80000"/>
            </a:schemeClr>
          </a:solidFill>
        </p:spPr>
        <p:txBody>
          <a:bodyPr tIns="640080">
            <a:normAutofit fontScale="90000"/>
          </a:bodyPr>
          <a:lstStyle/>
          <a:p>
            <a:r>
              <a:rPr lang="en-US" sz="49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C259FB-C1EB-A104-31FE-CFAF56F1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15440"/>
            <a:ext cx="7729728" cy="5151120"/>
          </a:xfrm>
        </p:spPr>
        <p:txBody>
          <a:bodyPr>
            <a:normAutofit/>
          </a:bodyPr>
          <a:lstStyle/>
          <a:p>
            <a:r>
              <a:rPr lang="en-US" dirty="0" smtClean="0"/>
              <a:t>USER AUTHENTICATION</a:t>
            </a:r>
          </a:p>
          <a:p>
            <a:r>
              <a:rPr lang="en-US" dirty="0" smtClean="0"/>
              <a:t>DASHBOARD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PLAYLIST</a:t>
            </a:r>
          </a:p>
          <a:p>
            <a:r>
              <a:rPr lang="en-US" dirty="0" smtClean="0"/>
              <a:t>SETTINGS</a:t>
            </a:r>
          </a:p>
          <a:p>
            <a:r>
              <a:rPr lang="en-US" dirty="0" smtClean="0"/>
              <a:t>MUSIC PLAYER</a:t>
            </a:r>
          </a:p>
          <a:p>
            <a:r>
              <a:rPr lang="en-US" dirty="0" smtClean="0"/>
              <a:t>USER LIBRARY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437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B71EB3-B707-EB45-5FC4-FB36175B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5280"/>
            <a:ext cx="7729728" cy="136144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>
              <a:spcBef>
                <a:spcPts val="0"/>
              </a:spcBef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 and Outcome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5FD7E3-B2CF-D370-FC92-50AF4A26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08480"/>
            <a:ext cx="7729728" cy="4978400"/>
          </a:xfrm>
        </p:spPr>
        <p:txBody>
          <a:bodyPr>
            <a:noAutofit/>
          </a:bodyPr>
          <a:lstStyle/>
          <a:p>
            <a:r>
              <a:rPr lang="en-US" sz="1200" b="1" dirty="0" smtClean="0"/>
              <a:t>Objective:</a:t>
            </a:r>
            <a:r>
              <a:rPr lang="en-US" sz="1200" dirty="0" smtClean="0"/>
              <a:t> The objective of creating a </a:t>
            </a:r>
            <a:r>
              <a:rPr lang="en-US" sz="1200" dirty="0" err="1" smtClean="0"/>
              <a:t>Spotify</a:t>
            </a:r>
            <a:r>
              <a:rPr lang="en-US" sz="1200" dirty="0" smtClean="0"/>
              <a:t> clone using React is to develop a music </a:t>
            </a:r>
            <a:endParaRPr lang="en-US" sz="1200" dirty="0" smtClean="0"/>
          </a:p>
          <a:p>
            <a:r>
              <a:rPr lang="en-US" sz="1200" dirty="0" smtClean="0"/>
              <a:t>streaming </a:t>
            </a:r>
            <a:r>
              <a:rPr lang="en-US" sz="1200" dirty="0" smtClean="0"/>
              <a:t>application that mimics the core functionalities of the original </a:t>
            </a:r>
            <a:r>
              <a:rPr lang="en-US" sz="1200" dirty="0" err="1" smtClean="0"/>
              <a:t>Spotify</a:t>
            </a:r>
            <a:r>
              <a:rPr lang="en-US" sz="1200" dirty="0" smtClean="0"/>
              <a:t> service. It aims to provide </a:t>
            </a:r>
            <a:endParaRPr lang="en-US" sz="1200" dirty="0" smtClean="0"/>
          </a:p>
          <a:p>
            <a:r>
              <a:rPr lang="en-US" sz="1200" dirty="0" smtClean="0"/>
              <a:t>users </a:t>
            </a:r>
            <a:r>
              <a:rPr lang="en-US" sz="1200" dirty="0" smtClean="0"/>
              <a:t>with a platform to discover, play, and organize music, as well as manage their profiles and playlists.</a:t>
            </a:r>
          </a:p>
          <a:p>
            <a:r>
              <a:rPr lang="en-US" sz="1200" b="1" dirty="0" smtClean="0"/>
              <a:t>Outcome:</a:t>
            </a:r>
            <a:r>
              <a:rPr lang="en-US" sz="1200" dirty="0" smtClean="0"/>
              <a:t> The desired outcome is to have a fully functional music streaming application built with React that </a:t>
            </a:r>
            <a:endParaRPr lang="en-US" sz="1200" dirty="0" smtClean="0"/>
          </a:p>
          <a:p>
            <a:r>
              <a:rPr lang="en-US" sz="1200" dirty="0" smtClean="0"/>
              <a:t>allows </a:t>
            </a:r>
            <a:r>
              <a:rPr lang="en-US" sz="1200" dirty="0" smtClean="0"/>
              <a:t>users to:</a:t>
            </a:r>
          </a:p>
          <a:p>
            <a:r>
              <a:rPr lang="en-US" sz="1200" dirty="0" smtClean="0"/>
              <a:t>Register and log in securely.</a:t>
            </a:r>
          </a:p>
          <a:p>
            <a:r>
              <a:rPr lang="en-US" sz="1200" dirty="0" smtClean="0"/>
              <a:t>Explore a vast catalog of songs and playlists.</a:t>
            </a:r>
          </a:p>
          <a:p>
            <a:r>
              <a:rPr lang="en-US" sz="1200" dirty="0" smtClean="0"/>
              <a:t>Create and manage playlists.</a:t>
            </a:r>
          </a:p>
          <a:p>
            <a:r>
              <a:rPr lang="en-US" sz="1200" dirty="0" smtClean="0"/>
              <a:t>Listen to music with features like play, pause, skip, and volume control.</a:t>
            </a:r>
          </a:p>
          <a:p>
            <a:r>
              <a:rPr lang="en-US" sz="1200" dirty="0" smtClean="0"/>
              <a:t>Receive personalized recommendations.</a:t>
            </a:r>
          </a:p>
          <a:p>
            <a:r>
              <a:rPr lang="en-US" sz="1200" dirty="0" smtClean="0"/>
              <a:t>Follow other users and share playlists.</a:t>
            </a:r>
          </a:p>
          <a:p>
            <a:r>
              <a:rPr lang="en-US" sz="1200" dirty="0" smtClean="0"/>
              <a:t>Customize account and privacy settings.</a:t>
            </a:r>
          </a:p>
          <a:p>
            <a:r>
              <a:rPr lang="en-US" sz="1200" dirty="0" smtClean="0"/>
              <a:t>Enjoy a smooth and responsive user interface that works on various devices.</a:t>
            </a:r>
          </a:p>
          <a:p>
            <a:r>
              <a:rPr lang="en-US" sz="1200" dirty="0" smtClean="0"/>
              <a:t>Accessibly and securely stream music from the application.</a:t>
            </a:r>
          </a:p>
          <a:p>
            <a:r>
              <a:rPr lang="en-US" sz="1200" dirty="0" smtClean="0"/>
              <a:t>Ultimately, the </a:t>
            </a:r>
            <a:r>
              <a:rPr lang="en-US" sz="1200" dirty="0" err="1" smtClean="0"/>
              <a:t>Spotify</a:t>
            </a:r>
            <a:r>
              <a:rPr lang="en-US" sz="1200" dirty="0" smtClean="0"/>
              <a:t> clone should replicate the core user experience of </a:t>
            </a:r>
            <a:r>
              <a:rPr lang="en-US" sz="1200" dirty="0" err="1" smtClean="0"/>
              <a:t>Spotify</a:t>
            </a:r>
            <a:r>
              <a:rPr lang="en-US" sz="1200" dirty="0" smtClean="0"/>
              <a:t> while potentially offering </a:t>
            </a:r>
            <a:endParaRPr lang="en-US" sz="1200" dirty="0" smtClean="0"/>
          </a:p>
          <a:p>
            <a:r>
              <a:rPr lang="en-US" sz="1200" dirty="0" smtClean="0"/>
              <a:t>unique </a:t>
            </a:r>
            <a:r>
              <a:rPr lang="en-US" sz="1200" dirty="0" smtClean="0"/>
              <a:t>features or design elements to distinguish it from the original service.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59959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113957-4035-56EB-573E-7096B6B1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3012"/>
            <a:ext cx="7729728" cy="118872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3A0F95-03A5-6D36-6B42-5F00AD71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24000"/>
            <a:ext cx="7729728" cy="511098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Computer:</a:t>
            </a:r>
            <a:r>
              <a:rPr lang="en-US" sz="1800" dirty="0" smtClean="0"/>
              <a:t> A modern laptop or desktop computer with a multi-core processor (e.g., Intel Core i5 or AMD </a:t>
            </a:r>
            <a:r>
              <a:rPr lang="en-US" sz="1800" dirty="0" err="1" smtClean="0"/>
              <a:t>Ryzen</a:t>
            </a:r>
            <a:r>
              <a:rPr lang="en-US" sz="1800" dirty="0" smtClean="0"/>
              <a:t> 5).</a:t>
            </a:r>
          </a:p>
          <a:p>
            <a:r>
              <a:rPr lang="en-US" sz="1800" b="1" dirty="0" smtClean="0"/>
              <a:t>Memory (RAM):</a:t>
            </a:r>
            <a:r>
              <a:rPr lang="en-US" sz="1800" dirty="0" smtClean="0"/>
              <a:t> At least 8 GB of RAM is recommended for smooth development and running of development tools.</a:t>
            </a:r>
          </a:p>
          <a:p>
            <a:r>
              <a:rPr lang="en-US" sz="1800" b="1" dirty="0" smtClean="0"/>
              <a:t>Storage:</a:t>
            </a:r>
            <a:r>
              <a:rPr lang="en-US" sz="1800" dirty="0" smtClean="0"/>
              <a:t> A solid-state drive (SSD) with sufficient storage capacity (256 GB or more) for the operating system, development tools, and project files.</a:t>
            </a:r>
          </a:p>
          <a:p>
            <a:r>
              <a:rPr lang="en-US" sz="1800" b="1" dirty="0" smtClean="0"/>
              <a:t>Display:</a:t>
            </a:r>
            <a:r>
              <a:rPr lang="en-US" sz="1800" dirty="0" smtClean="0"/>
              <a:t> A monitor with a resolution of at least 1920x1080 pixels for efficient coding and development work.</a:t>
            </a:r>
          </a:p>
          <a:p>
            <a:r>
              <a:rPr lang="en-US" sz="1800" b="1" dirty="0" smtClean="0"/>
              <a:t>Internet Connection:</a:t>
            </a:r>
            <a:r>
              <a:rPr lang="en-US" sz="1800" dirty="0" smtClean="0"/>
              <a:t> A stable and reasonably fast internet connection for downloading dependencies, updates, and collaborating with team members (if applicable).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620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0FBE89-B01B-7507-F3B6-9D01CD85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Time Duration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441B42-F5D6-787F-60C2-B18BC91D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63040"/>
            <a:ext cx="7729728" cy="52532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proposed time duration for creating </a:t>
            </a:r>
            <a:r>
              <a:rPr lang="en-US" sz="1800" dirty="0" err="1" smtClean="0"/>
              <a:t>spotify</a:t>
            </a:r>
            <a:r>
              <a:rPr lang="en-US" sz="1800" dirty="0" smtClean="0"/>
              <a:t> clone</a:t>
            </a:r>
            <a:r>
              <a:rPr lang="en-US" sz="1800" dirty="0" smtClean="0"/>
              <a:t> </a:t>
            </a:r>
            <a:r>
              <a:rPr lang="en-US" sz="1800" dirty="0" smtClean="0"/>
              <a:t>project can vary depending on the scope and complexity of the project, as well as the resources </a:t>
            </a:r>
            <a:r>
              <a:rPr lang="en-US" sz="1800" dirty="0" smtClean="0"/>
              <a:t>available, </a:t>
            </a:r>
            <a:r>
              <a:rPr lang="en-US" sz="1800" dirty="0" smtClean="0"/>
              <a:t>project </a:t>
            </a:r>
            <a:r>
              <a:rPr lang="en-US" sz="1800" dirty="0" smtClean="0"/>
              <a:t>includes </a:t>
            </a:r>
            <a:r>
              <a:rPr lang="en-US" sz="1800" dirty="0" smtClean="0"/>
              <a:t>planning, development, testing, and documentation: </a:t>
            </a:r>
            <a:r>
              <a:rPr lang="en-IN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r>
              <a:rPr lang="en-IN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dirty="0" smtClean="0"/>
              <a:t>Planning and Requirements (1-2 weeks)</a:t>
            </a:r>
            <a:endParaRPr lang="en-US" sz="1100" dirty="0" smtClean="0"/>
          </a:p>
          <a:p>
            <a:pPr lvl="3"/>
            <a:r>
              <a:rPr lang="en-IN" dirty="0" smtClean="0"/>
              <a:t>Design (2-3 weeks)</a:t>
            </a:r>
            <a:endParaRPr lang="en-US" sz="1100" dirty="0" smtClean="0"/>
          </a:p>
          <a:p>
            <a:pPr lvl="3"/>
            <a:r>
              <a:rPr lang="en-IN" dirty="0" smtClean="0"/>
              <a:t>Designing(2-3 </a:t>
            </a:r>
            <a:r>
              <a:rPr lang="en-IN" dirty="0" smtClean="0"/>
              <a:t>weeks)</a:t>
            </a:r>
            <a:endParaRPr lang="en-US" sz="1100" dirty="0" smtClean="0"/>
          </a:p>
          <a:p>
            <a:pPr lvl="3"/>
            <a:r>
              <a:rPr lang="en-IN" dirty="0" smtClean="0"/>
              <a:t>Testing </a:t>
            </a:r>
            <a:r>
              <a:rPr lang="en-IN" dirty="0" smtClean="0"/>
              <a:t>and Quality Assurance (1-2 weeks):</a:t>
            </a:r>
            <a:endParaRPr lang="en-US" sz="1100" dirty="0" smtClean="0"/>
          </a:p>
          <a:p>
            <a:pPr lvl="3"/>
            <a:r>
              <a:rPr lang="en-IN" dirty="0" smtClean="0"/>
              <a:t>Training and Documentation (1 week):</a:t>
            </a:r>
            <a:endParaRPr lang="en-US" sz="1100" dirty="0" smtClean="0"/>
          </a:p>
          <a:p>
            <a:pPr lvl="3"/>
            <a:r>
              <a:rPr lang="en-IN" dirty="0" smtClean="0"/>
              <a:t>Presentation (1 week):</a:t>
            </a:r>
            <a:endParaRPr lang="en-US" sz="1100" dirty="0" smtClean="0"/>
          </a:p>
          <a:p>
            <a:r>
              <a:rPr lang="en-IN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total, the estimated time duration for the entire project, from planning to ongoing maintenance, could range from approximately 6-8 weeks or more, depending on the project's complexity and scale.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776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   </a:t>
            </a:r>
            <a:r>
              <a:rPr lang="en-IN" b="1" dirty="0" smtClean="0">
                <a:latin typeface="Arial Black" pitchFamily="34" charset="0"/>
              </a:rPr>
              <a:t>Thank You 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50FBE89-B01B-7507-F3B6-9D01CD85CD1F}"/>
              </a:ext>
            </a:extLst>
          </p:cNvPr>
          <p:cNvSpPr txBox="1">
            <a:spLocks/>
          </p:cNvSpPr>
          <p:nvPr/>
        </p:nvSpPr>
        <p:spPr>
          <a:xfrm>
            <a:off x="1777041" y="210743"/>
            <a:ext cx="8114811" cy="35935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Thank</a:t>
            </a:r>
            <a:r>
              <a:rPr kumimoji="0" lang="en-IN" sz="4000" b="1" i="0" u="none" strike="noStrike" kern="1200" cap="none" spc="0" normalizeH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132</TotalTime>
  <Words>517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Synopsis Report on Spotify Clone</vt:lpstr>
      <vt:lpstr>Introduction</vt:lpstr>
      <vt:lpstr>Modules </vt:lpstr>
      <vt:lpstr> Project Objective and Outcome </vt:lpstr>
      <vt:lpstr> Hardware Requirement</vt:lpstr>
      <vt:lpstr> Proposed Time Duration </vt:lpstr>
      <vt:lpstr>                            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Report  on  Slice of Spice</dc:title>
  <dc:creator>Nishant Sarawat</dc:creator>
  <cp:lastModifiedBy>anshu rajput</cp:lastModifiedBy>
  <cp:revision>13</cp:revision>
  <dcterms:created xsi:type="dcterms:W3CDTF">2023-09-24T17:31:45Z</dcterms:created>
  <dcterms:modified xsi:type="dcterms:W3CDTF">2023-09-29T07:59:24Z</dcterms:modified>
</cp:coreProperties>
</file>