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sldIdLst>
    <p:sldId id="256" r:id="rId6"/>
    <p:sldId id="257" r:id="rId7"/>
    <p:sldId id="258" r:id="rId8"/>
    <p:sldId id="259" r:id="rId9"/>
    <p:sldId id="260" r:id="rId10"/>
    <p:sldId id="265" r:id="rId11"/>
    <p:sldId id="261" r:id="rId12"/>
    <p:sldId id="262" r:id="rId13"/>
    <p:sldId id="263" r:id="rId14"/>
    <p:sldId id="264" r:id="rId15"/>
    <p:sldId id="270" r:id="rId16"/>
    <p:sldId id="271" r:id="rId17"/>
    <p:sldId id="272"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E019A5-23A6-67C4-76A8-E146CA88F446}" v="32" dt="2021-09-21T03:23:34.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7BFD41-0043-4AB2-B734-AAB166C10FCC}" type="doc">
      <dgm:prSet loTypeId="urn:microsoft.com/office/officeart/2016/7/layout/HexagonTimeline" loCatId="process" qsTypeId="urn:microsoft.com/office/officeart/2005/8/quickstyle/simple1" qsCatId="simple" csTypeId="urn:microsoft.com/office/officeart/2005/8/colors/colorful1" csCatId="colorful" phldr="1"/>
      <dgm:spPr/>
      <dgm:t>
        <a:bodyPr/>
        <a:lstStyle/>
        <a:p>
          <a:endParaRPr lang="en-US"/>
        </a:p>
      </dgm:t>
    </dgm:pt>
    <dgm:pt modelId="{42C24B4D-E8D5-4B96-80CE-448EB6A57242}">
      <dgm:prSet/>
      <dgm:spPr/>
      <dgm:t>
        <a:bodyPr/>
        <a:lstStyle/>
        <a:p>
          <a:r>
            <a:rPr lang="en-US"/>
            <a:t>1944</a:t>
          </a:r>
        </a:p>
      </dgm:t>
    </dgm:pt>
    <dgm:pt modelId="{A8461F53-76A0-4B9E-AB99-85297071B779}" type="parTrans" cxnId="{0F7274B2-A2DF-4B6C-AC4A-0CC124E8EAFB}">
      <dgm:prSet/>
      <dgm:spPr/>
      <dgm:t>
        <a:bodyPr/>
        <a:lstStyle/>
        <a:p>
          <a:endParaRPr lang="en-US"/>
        </a:p>
      </dgm:t>
    </dgm:pt>
    <dgm:pt modelId="{21EB8311-1869-4959-8BCF-974ADCB27FB3}" type="sibTrans" cxnId="{0F7274B2-A2DF-4B6C-AC4A-0CC124E8EAFB}">
      <dgm:prSet/>
      <dgm:spPr/>
      <dgm:t>
        <a:bodyPr/>
        <a:lstStyle/>
        <a:p>
          <a:endParaRPr lang="en-US"/>
        </a:p>
      </dgm:t>
    </dgm:pt>
    <dgm:pt modelId="{A14ACFD6-2D39-43CA-9A4F-9C9BBB6AF3FB}">
      <dgm:prSet/>
      <dgm:spPr/>
      <dgm:t>
        <a:bodyPr/>
        <a:lstStyle/>
        <a:p>
          <a:r>
            <a:rPr lang="en-US"/>
            <a:t>In 1944 Munjal brother started hero group for supply of bicycle components in Amritsar.</a:t>
          </a:r>
        </a:p>
      </dgm:t>
    </dgm:pt>
    <dgm:pt modelId="{99B0F49E-DF91-4F8C-B9C9-1D6ED89A8C7D}" type="parTrans" cxnId="{D7D325C0-4B76-4FC1-86B7-20456363FF4B}">
      <dgm:prSet/>
      <dgm:spPr/>
      <dgm:t>
        <a:bodyPr/>
        <a:lstStyle/>
        <a:p>
          <a:endParaRPr lang="en-US"/>
        </a:p>
      </dgm:t>
    </dgm:pt>
    <dgm:pt modelId="{604AB060-16F6-4948-B650-DAE9C1A4BAB3}" type="sibTrans" cxnId="{D7D325C0-4B76-4FC1-86B7-20456363FF4B}">
      <dgm:prSet/>
      <dgm:spPr/>
      <dgm:t>
        <a:bodyPr/>
        <a:lstStyle/>
        <a:p>
          <a:endParaRPr lang="en-US"/>
        </a:p>
      </dgm:t>
    </dgm:pt>
    <dgm:pt modelId="{0649793F-04E8-4F54-AF56-7A16FD668502}">
      <dgm:prSet/>
      <dgm:spPr/>
      <dgm:t>
        <a:bodyPr/>
        <a:lstStyle/>
        <a:p>
          <a:r>
            <a:rPr lang="en-US"/>
            <a:t>1956</a:t>
          </a:r>
        </a:p>
      </dgm:t>
    </dgm:pt>
    <dgm:pt modelId="{F0CC5A0E-303A-4609-9ABE-32808EB3691E}" type="parTrans" cxnId="{49978246-2435-410B-986D-66B8DE45D91B}">
      <dgm:prSet/>
      <dgm:spPr/>
      <dgm:t>
        <a:bodyPr/>
        <a:lstStyle/>
        <a:p>
          <a:endParaRPr lang="en-US"/>
        </a:p>
      </dgm:t>
    </dgm:pt>
    <dgm:pt modelId="{9F956FA6-6912-47CA-B3E7-B266DCCC0C56}" type="sibTrans" cxnId="{49978246-2435-410B-986D-66B8DE45D91B}">
      <dgm:prSet/>
      <dgm:spPr/>
      <dgm:t>
        <a:bodyPr/>
        <a:lstStyle/>
        <a:p>
          <a:endParaRPr lang="en-US"/>
        </a:p>
      </dgm:t>
    </dgm:pt>
    <dgm:pt modelId="{E7D9309A-DB19-418E-BF18-320E6DC7F514}">
      <dgm:prSet/>
      <dgm:spPr/>
      <dgm:t>
        <a:bodyPr/>
        <a:lstStyle/>
        <a:p>
          <a:r>
            <a:rPr lang="en-US"/>
            <a:t>They moved to Ludhiana in 1956 and started hero cycle .</a:t>
          </a:r>
        </a:p>
      </dgm:t>
    </dgm:pt>
    <dgm:pt modelId="{EF638AE6-6CDA-4154-B6C0-F08E02B50357}" type="parTrans" cxnId="{35E467D6-B7F3-49C7-81B4-EEBEC623F472}">
      <dgm:prSet/>
      <dgm:spPr/>
      <dgm:t>
        <a:bodyPr/>
        <a:lstStyle/>
        <a:p>
          <a:endParaRPr lang="en-US"/>
        </a:p>
      </dgm:t>
    </dgm:pt>
    <dgm:pt modelId="{6056BEA2-B077-4D04-83C3-A499C7A50E23}" type="sibTrans" cxnId="{35E467D6-B7F3-49C7-81B4-EEBEC623F472}">
      <dgm:prSet/>
      <dgm:spPr/>
      <dgm:t>
        <a:bodyPr/>
        <a:lstStyle/>
        <a:p>
          <a:endParaRPr lang="en-US"/>
        </a:p>
      </dgm:t>
    </dgm:pt>
    <dgm:pt modelId="{3E6612D1-E17B-4B4E-9FF5-C93109EEFC91}">
      <dgm:prSet/>
      <dgm:spPr/>
      <dgm:t>
        <a:bodyPr/>
        <a:lstStyle/>
        <a:p>
          <a:r>
            <a:rPr lang="en-US"/>
            <a:t>1975</a:t>
          </a:r>
        </a:p>
      </dgm:t>
    </dgm:pt>
    <dgm:pt modelId="{0ABEAE01-1F06-4F4C-94B1-4E8E49125871}" type="parTrans" cxnId="{3EB4D6CB-3F28-4C1A-8FC6-9D30DEBBE9FD}">
      <dgm:prSet/>
      <dgm:spPr/>
      <dgm:t>
        <a:bodyPr/>
        <a:lstStyle/>
        <a:p>
          <a:endParaRPr lang="en-US"/>
        </a:p>
      </dgm:t>
    </dgm:pt>
    <dgm:pt modelId="{EE97E469-E56B-4063-903D-A47883F875C2}" type="sibTrans" cxnId="{3EB4D6CB-3F28-4C1A-8FC6-9D30DEBBE9FD}">
      <dgm:prSet/>
      <dgm:spPr/>
      <dgm:t>
        <a:bodyPr/>
        <a:lstStyle/>
        <a:p>
          <a:endParaRPr lang="en-US"/>
        </a:p>
      </dgm:t>
    </dgm:pt>
    <dgm:pt modelId="{8F252142-B8AC-4C90-971D-55F81062E95A}">
      <dgm:prSet/>
      <dgm:spPr/>
      <dgm:t>
        <a:bodyPr/>
        <a:lstStyle/>
        <a:p>
          <a:r>
            <a:rPr lang="en-US"/>
            <a:t>By 1975 they become largest bicycle manufacturer in India.</a:t>
          </a:r>
        </a:p>
      </dgm:t>
    </dgm:pt>
    <dgm:pt modelId="{16C0CBC0-F88E-49C4-B008-4414AEE32D06}" type="parTrans" cxnId="{15F07DB7-BFEA-482E-B600-84C7C92DD322}">
      <dgm:prSet/>
      <dgm:spPr/>
      <dgm:t>
        <a:bodyPr/>
        <a:lstStyle/>
        <a:p>
          <a:endParaRPr lang="en-US"/>
        </a:p>
      </dgm:t>
    </dgm:pt>
    <dgm:pt modelId="{84797A69-E83C-4DE8-8818-8B05702781B2}" type="sibTrans" cxnId="{15F07DB7-BFEA-482E-B600-84C7C92DD322}">
      <dgm:prSet/>
      <dgm:spPr/>
      <dgm:t>
        <a:bodyPr/>
        <a:lstStyle/>
        <a:p>
          <a:endParaRPr lang="en-US"/>
        </a:p>
      </dgm:t>
    </dgm:pt>
    <dgm:pt modelId="{C06B5B3B-A9B2-4C4F-9A65-8EF896AEAF31}" type="pres">
      <dgm:prSet presAssocID="{827BFD41-0043-4AB2-B734-AAB166C10FCC}" presName="Name0" presStyleCnt="0">
        <dgm:presLayoutVars>
          <dgm:chMax/>
          <dgm:chPref/>
          <dgm:animLvl val="lvl"/>
        </dgm:presLayoutVars>
      </dgm:prSet>
      <dgm:spPr/>
    </dgm:pt>
    <dgm:pt modelId="{96276EB4-5C09-4AE9-B0E8-F3E42823824B}" type="pres">
      <dgm:prSet presAssocID="{42C24B4D-E8D5-4B96-80CE-448EB6A57242}" presName="composite" presStyleCnt="0"/>
      <dgm:spPr/>
    </dgm:pt>
    <dgm:pt modelId="{32407FC5-5DFC-4EC5-A44E-735A8C9FA7D1}" type="pres">
      <dgm:prSet presAssocID="{42C24B4D-E8D5-4B96-80CE-448EB6A57242}" presName="Parent1" presStyleLbl="alignNode1" presStyleIdx="0" presStyleCnt="3">
        <dgm:presLayoutVars>
          <dgm:chMax val="1"/>
          <dgm:chPref val="1"/>
          <dgm:bulletEnabled val="1"/>
        </dgm:presLayoutVars>
      </dgm:prSet>
      <dgm:spPr/>
    </dgm:pt>
    <dgm:pt modelId="{F687B07E-1304-426E-9157-BA22EE0E60AD}" type="pres">
      <dgm:prSet presAssocID="{42C24B4D-E8D5-4B96-80CE-448EB6A57242}" presName="Childtext1" presStyleLbl="revTx" presStyleIdx="0" presStyleCnt="3">
        <dgm:presLayoutVars>
          <dgm:chMax val="0"/>
          <dgm:chPref val="0"/>
          <dgm:bulletEnabled/>
        </dgm:presLayoutVars>
      </dgm:prSet>
      <dgm:spPr/>
    </dgm:pt>
    <dgm:pt modelId="{16E10CFD-8575-4050-A624-E9B5DD071394}" type="pres">
      <dgm:prSet presAssocID="{42C24B4D-E8D5-4B96-80CE-448EB6A57242}"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13E4A909-8D38-4C29-BAAF-20763D7B0DCD}" type="pres">
      <dgm:prSet presAssocID="{42C24B4D-E8D5-4B96-80CE-448EB6A57242}" presName="ConnectLineEnd" presStyleLbl="node1" presStyleIdx="0" presStyleCnt="3"/>
      <dgm:spPr/>
    </dgm:pt>
    <dgm:pt modelId="{E3DB6E54-D29A-4458-A2A6-7FFFCB427302}" type="pres">
      <dgm:prSet presAssocID="{42C24B4D-E8D5-4B96-80CE-448EB6A57242}" presName="EmptyPane" presStyleCnt="0"/>
      <dgm:spPr/>
    </dgm:pt>
    <dgm:pt modelId="{01D29526-29AA-434D-ACDC-33A2DB59A96A}" type="pres">
      <dgm:prSet presAssocID="{21EB8311-1869-4959-8BCF-974ADCB27FB3}" presName="spaceBetweenRectangles" presStyleLbl="fgAcc1" presStyleIdx="0" presStyleCnt="2"/>
      <dgm:spPr/>
    </dgm:pt>
    <dgm:pt modelId="{77BC9D42-D77B-4D61-AD32-5BA344B89D27}" type="pres">
      <dgm:prSet presAssocID="{0649793F-04E8-4F54-AF56-7A16FD668502}" presName="composite" presStyleCnt="0"/>
      <dgm:spPr/>
    </dgm:pt>
    <dgm:pt modelId="{83F6B631-D36F-4340-AF05-3A3EA2E3DC8D}" type="pres">
      <dgm:prSet presAssocID="{0649793F-04E8-4F54-AF56-7A16FD668502}" presName="Parent1" presStyleLbl="alignNode1" presStyleIdx="1" presStyleCnt="3">
        <dgm:presLayoutVars>
          <dgm:chMax val="1"/>
          <dgm:chPref val="1"/>
          <dgm:bulletEnabled val="1"/>
        </dgm:presLayoutVars>
      </dgm:prSet>
      <dgm:spPr/>
    </dgm:pt>
    <dgm:pt modelId="{6E5739F7-A362-4B57-A71A-BA30268B7C97}" type="pres">
      <dgm:prSet presAssocID="{0649793F-04E8-4F54-AF56-7A16FD668502}" presName="Childtext1" presStyleLbl="revTx" presStyleIdx="1" presStyleCnt="3">
        <dgm:presLayoutVars>
          <dgm:chMax val="0"/>
          <dgm:chPref val="0"/>
          <dgm:bulletEnabled/>
        </dgm:presLayoutVars>
      </dgm:prSet>
      <dgm:spPr/>
    </dgm:pt>
    <dgm:pt modelId="{F626B0EA-B4C1-4179-86EA-F3AADFE1BAC0}" type="pres">
      <dgm:prSet presAssocID="{0649793F-04E8-4F54-AF56-7A16FD668502}" presName="ConnectLine" presStyleLbl="sibTrans1D1" presStyleIdx="1" presStyleCnt="3"/>
      <dgm:spPr>
        <a:noFill/>
        <a:ln w="12700" cap="flat" cmpd="sng" algn="ctr">
          <a:solidFill>
            <a:schemeClr val="accent3">
              <a:hueOff val="0"/>
              <a:satOff val="0"/>
              <a:lumOff val="0"/>
              <a:alphaOff val="0"/>
            </a:schemeClr>
          </a:solidFill>
          <a:prstDash val="dash"/>
          <a:miter lim="800000"/>
        </a:ln>
        <a:effectLst/>
      </dgm:spPr>
    </dgm:pt>
    <dgm:pt modelId="{E6DD62F4-120B-415F-AC99-EEE6CAB65C8C}" type="pres">
      <dgm:prSet presAssocID="{0649793F-04E8-4F54-AF56-7A16FD668502}" presName="ConnectLineEnd" presStyleLbl="node1" presStyleIdx="1" presStyleCnt="3"/>
      <dgm:spPr/>
    </dgm:pt>
    <dgm:pt modelId="{E5B5B133-DAA6-4E56-A689-5E36F7330717}" type="pres">
      <dgm:prSet presAssocID="{0649793F-04E8-4F54-AF56-7A16FD668502}" presName="EmptyPane" presStyleCnt="0"/>
      <dgm:spPr/>
    </dgm:pt>
    <dgm:pt modelId="{64CC5037-55BE-4D4B-9211-8BF69D0DB7EC}" type="pres">
      <dgm:prSet presAssocID="{9F956FA6-6912-47CA-B3E7-B266DCCC0C56}" presName="spaceBetweenRectangles" presStyleLbl="fgAcc1" presStyleIdx="1" presStyleCnt="2"/>
      <dgm:spPr/>
    </dgm:pt>
    <dgm:pt modelId="{0B07CE39-74DA-4C61-B596-DBBB32F3B796}" type="pres">
      <dgm:prSet presAssocID="{3E6612D1-E17B-4B4E-9FF5-C93109EEFC91}" presName="composite" presStyleCnt="0"/>
      <dgm:spPr/>
    </dgm:pt>
    <dgm:pt modelId="{CDE51B69-6EB4-4561-B4AC-1CC12496EBE4}" type="pres">
      <dgm:prSet presAssocID="{3E6612D1-E17B-4B4E-9FF5-C93109EEFC91}" presName="Parent1" presStyleLbl="alignNode1" presStyleIdx="2" presStyleCnt="3">
        <dgm:presLayoutVars>
          <dgm:chMax val="1"/>
          <dgm:chPref val="1"/>
          <dgm:bulletEnabled val="1"/>
        </dgm:presLayoutVars>
      </dgm:prSet>
      <dgm:spPr/>
    </dgm:pt>
    <dgm:pt modelId="{EF1F6F20-60C6-4FE3-8383-94B29B817C43}" type="pres">
      <dgm:prSet presAssocID="{3E6612D1-E17B-4B4E-9FF5-C93109EEFC91}" presName="Childtext1" presStyleLbl="revTx" presStyleIdx="2" presStyleCnt="3">
        <dgm:presLayoutVars>
          <dgm:chMax val="0"/>
          <dgm:chPref val="0"/>
          <dgm:bulletEnabled/>
        </dgm:presLayoutVars>
      </dgm:prSet>
      <dgm:spPr/>
    </dgm:pt>
    <dgm:pt modelId="{A81614CA-36AE-46CE-B3B1-A4DE245DB85F}" type="pres">
      <dgm:prSet presAssocID="{3E6612D1-E17B-4B4E-9FF5-C93109EEFC91}" presName="ConnectLine" presStyleLbl="sibTrans1D1" presStyleIdx="2" presStyleCnt="3"/>
      <dgm:spPr>
        <a:noFill/>
        <a:ln w="12700" cap="flat" cmpd="sng" algn="ctr">
          <a:solidFill>
            <a:schemeClr val="accent4">
              <a:hueOff val="0"/>
              <a:satOff val="0"/>
              <a:lumOff val="0"/>
              <a:alphaOff val="0"/>
            </a:schemeClr>
          </a:solidFill>
          <a:prstDash val="dash"/>
          <a:miter lim="800000"/>
        </a:ln>
        <a:effectLst/>
      </dgm:spPr>
    </dgm:pt>
    <dgm:pt modelId="{463BF158-BA65-4B2D-BF8F-0B118D862FE8}" type="pres">
      <dgm:prSet presAssocID="{3E6612D1-E17B-4B4E-9FF5-C93109EEFC91}" presName="ConnectLineEnd" presStyleLbl="node1" presStyleIdx="2" presStyleCnt="3"/>
      <dgm:spPr/>
    </dgm:pt>
    <dgm:pt modelId="{E4F51A39-EE56-4F22-B31C-1B0C954B4FDE}" type="pres">
      <dgm:prSet presAssocID="{3E6612D1-E17B-4B4E-9FF5-C93109EEFC91}" presName="EmptyPane" presStyleCnt="0"/>
      <dgm:spPr/>
    </dgm:pt>
  </dgm:ptLst>
  <dgm:cxnLst>
    <dgm:cxn modelId="{BDE0550A-7C7E-4F9D-8CC8-A75311D1D595}" type="presOf" srcId="{8F252142-B8AC-4C90-971D-55F81062E95A}" destId="{EF1F6F20-60C6-4FE3-8383-94B29B817C43}" srcOrd="0" destOrd="0" presId="urn:microsoft.com/office/officeart/2016/7/layout/HexagonTimeline"/>
    <dgm:cxn modelId="{B6FC5863-8D34-40EE-9A2B-96F032AB5087}" type="presOf" srcId="{A14ACFD6-2D39-43CA-9A4F-9C9BBB6AF3FB}" destId="{F687B07E-1304-426E-9157-BA22EE0E60AD}" srcOrd="0" destOrd="0" presId="urn:microsoft.com/office/officeart/2016/7/layout/HexagonTimeline"/>
    <dgm:cxn modelId="{49978246-2435-410B-986D-66B8DE45D91B}" srcId="{827BFD41-0043-4AB2-B734-AAB166C10FCC}" destId="{0649793F-04E8-4F54-AF56-7A16FD668502}" srcOrd="1" destOrd="0" parTransId="{F0CC5A0E-303A-4609-9ABE-32808EB3691E}" sibTransId="{9F956FA6-6912-47CA-B3E7-B266DCCC0C56}"/>
    <dgm:cxn modelId="{05A41E89-57EB-472B-83B5-D4BC6BDED77C}" type="presOf" srcId="{42C24B4D-E8D5-4B96-80CE-448EB6A57242}" destId="{32407FC5-5DFC-4EC5-A44E-735A8C9FA7D1}" srcOrd="0" destOrd="0" presId="urn:microsoft.com/office/officeart/2016/7/layout/HexagonTimeline"/>
    <dgm:cxn modelId="{76B5B39A-A396-43F9-811C-DE841E90031F}" type="presOf" srcId="{0649793F-04E8-4F54-AF56-7A16FD668502}" destId="{83F6B631-D36F-4340-AF05-3A3EA2E3DC8D}" srcOrd="0" destOrd="0" presId="urn:microsoft.com/office/officeart/2016/7/layout/HexagonTimeline"/>
    <dgm:cxn modelId="{0F7274B2-A2DF-4B6C-AC4A-0CC124E8EAFB}" srcId="{827BFD41-0043-4AB2-B734-AAB166C10FCC}" destId="{42C24B4D-E8D5-4B96-80CE-448EB6A57242}" srcOrd="0" destOrd="0" parTransId="{A8461F53-76A0-4B9E-AB99-85297071B779}" sibTransId="{21EB8311-1869-4959-8BCF-974ADCB27FB3}"/>
    <dgm:cxn modelId="{15F07DB7-BFEA-482E-B600-84C7C92DD322}" srcId="{3E6612D1-E17B-4B4E-9FF5-C93109EEFC91}" destId="{8F252142-B8AC-4C90-971D-55F81062E95A}" srcOrd="0" destOrd="0" parTransId="{16C0CBC0-F88E-49C4-B008-4414AEE32D06}" sibTransId="{84797A69-E83C-4DE8-8818-8B05702781B2}"/>
    <dgm:cxn modelId="{CFB2F5BD-F859-41D8-94F8-15F0CD772E0C}" type="presOf" srcId="{827BFD41-0043-4AB2-B734-AAB166C10FCC}" destId="{C06B5B3B-A9B2-4C4F-9A65-8EF896AEAF31}" srcOrd="0" destOrd="0" presId="urn:microsoft.com/office/officeart/2016/7/layout/HexagonTimeline"/>
    <dgm:cxn modelId="{D7D325C0-4B76-4FC1-86B7-20456363FF4B}" srcId="{42C24B4D-E8D5-4B96-80CE-448EB6A57242}" destId="{A14ACFD6-2D39-43CA-9A4F-9C9BBB6AF3FB}" srcOrd="0" destOrd="0" parTransId="{99B0F49E-DF91-4F8C-B9C9-1D6ED89A8C7D}" sibTransId="{604AB060-16F6-4948-B650-DAE9C1A4BAB3}"/>
    <dgm:cxn modelId="{3EB4D6CB-3F28-4C1A-8FC6-9D30DEBBE9FD}" srcId="{827BFD41-0043-4AB2-B734-AAB166C10FCC}" destId="{3E6612D1-E17B-4B4E-9FF5-C93109EEFC91}" srcOrd="2" destOrd="0" parTransId="{0ABEAE01-1F06-4F4C-94B1-4E8E49125871}" sibTransId="{EE97E469-E56B-4063-903D-A47883F875C2}"/>
    <dgm:cxn modelId="{D14E45D1-9529-4B7C-81FD-0586EA3BAC87}" type="presOf" srcId="{3E6612D1-E17B-4B4E-9FF5-C93109EEFC91}" destId="{CDE51B69-6EB4-4561-B4AC-1CC12496EBE4}" srcOrd="0" destOrd="0" presId="urn:microsoft.com/office/officeart/2016/7/layout/HexagonTimeline"/>
    <dgm:cxn modelId="{35E467D6-B7F3-49C7-81B4-EEBEC623F472}" srcId="{0649793F-04E8-4F54-AF56-7A16FD668502}" destId="{E7D9309A-DB19-418E-BF18-320E6DC7F514}" srcOrd="0" destOrd="0" parTransId="{EF638AE6-6CDA-4154-B6C0-F08E02B50357}" sibTransId="{6056BEA2-B077-4D04-83C3-A499C7A50E23}"/>
    <dgm:cxn modelId="{9686D7FC-F039-4E1E-BE81-85A596DB8D80}" type="presOf" srcId="{E7D9309A-DB19-418E-BF18-320E6DC7F514}" destId="{6E5739F7-A362-4B57-A71A-BA30268B7C97}" srcOrd="0" destOrd="0" presId="urn:microsoft.com/office/officeart/2016/7/layout/HexagonTimeline"/>
    <dgm:cxn modelId="{30319E9D-A7C4-49FC-B7D8-2E6D5CB2AD26}" type="presParOf" srcId="{C06B5B3B-A9B2-4C4F-9A65-8EF896AEAF31}" destId="{96276EB4-5C09-4AE9-B0E8-F3E42823824B}" srcOrd="0" destOrd="0" presId="urn:microsoft.com/office/officeart/2016/7/layout/HexagonTimeline"/>
    <dgm:cxn modelId="{778E9587-3719-4A65-AA65-60B615AB1549}" type="presParOf" srcId="{96276EB4-5C09-4AE9-B0E8-F3E42823824B}" destId="{32407FC5-5DFC-4EC5-A44E-735A8C9FA7D1}" srcOrd="0" destOrd="0" presId="urn:microsoft.com/office/officeart/2016/7/layout/HexagonTimeline"/>
    <dgm:cxn modelId="{4DEB1874-D15F-414E-A7D9-2158849AF43F}" type="presParOf" srcId="{96276EB4-5C09-4AE9-B0E8-F3E42823824B}" destId="{F687B07E-1304-426E-9157-BA22EE0E60AD}" srcOrd="1" destOrd="0" presId="urn:microsoft.com/office/officeart/2016/7/layout/HexagonTimeline"/>
    <dgm:cxn modelId="{3B4797AD-D211-4046-AB6E-6D205A98D100}" type="presParOf" srcId="{96276EB4-5C09-4AE9-B0E8-F3E42823824B}" destId="{16E10CFD-8575-4050-A624-E9B5DD071394}" srcOrd="2" destOrd="0" presId="urn:microsoft.com/office/officeart/2016/7/layout/HexagonTimeline"/>
    <dgm:cxn modelId="{C10EB8A2-E1A2-46E3-9E30-D737FE81D31F}" type="presParOf" srcId="{96276EB4-5C09-4AE9-B0E8-F3E42823824B}" destId="{13E4A909-8D38-4C29-BAAF-20763D7B0DCD}" srcOrd="3" destOrd="0" presId="urn:microsoft.com/office/officeart/2016/7/layout/HexagonTimeline"/>
    <dgm:cxn modelId="{82C3D548-FB36-4986-AF1D-F67AA65C1EB4}" type="presParOf" srcId="{96276EB4-5C09-4AE9-B0E8-F3E42823824B}" destId="{E3DB6E54-D29A-4458-A2A6-7FFFCB427302}" srcOrd="4" destOrd="0" presId="urn:microsoft.com/office/officeart/2016/7/layout/HexagonTimeline"/>
    <dgm:cxn modelId="{8AA6B885-BD98-4BE6-956B-8CE4D8F8CB2C}" type="presParOf" srcId="{C06B5B3B-A9B2-4C4F-9A65-8EF896AEAF31}" destId="{01D29526-29AA-434D-ACDC-33A2DB59A96A}" srcOrd="1" destOrd="0" presId="urn:microsoft.com/office/officeart/2016/7/layout/HexagonTimeline"/>
    <dgm:cxn modelId="{A9778302-3777-4EDE-A180-127341656AE0}" type="presParOf" srcId="{C06B5B3B-A9B2-4C4F-9A65-8EF896AEAF31}" destId="{77BC9D42-D77B-4D61-AD32-5BA344B89D27}" srcOrd="2" destOrd="0" presId="urn:microsoft.com/office/officeart/2016/7/layout/HexagonTimeline"/>
    <dgm:cxn modelId="{ECD32CCC-7EE9-46ED-AEEB-837C615A32BB}" type="presParOf" srcId="{77BC9D42-D77B-4D61-AD32-5BA344B89D27}" destId="{83F6B631-D36F-4340-AF05-3A3EA2E3DC8D}" srcOrd="0" destOrd="0" presId="urn:microsoft.com/office/officeart/2016/7/layout/HexagonTimeline"/>
    <dgm:cxn modelId="{39A1941F-07E1-4E21-8FFE-F678C84C773E}" type="presParOf" srcId="{77BC9D42-D77B-4D61-AD32-5BA344B89D27}" destId="{6E5739F7-A362-4B57-A71A-BA30268B7C97}" srcOrd="1" destOrd="0" presId="urn:microsoft.com/office/officeart/2016/7/layout/HexagonTimeline"/>
    <dgm:cxn modelId="{88AD451F-851E-4DE8-87AF-3EDB1065C2AC}" type="presParOf" srcId="{77BC9D42-D77B-4D61-AD32-5BA344B89D27}" destId="{F626B0EA-B4C1-4179-86EA-F3AADFE1BAC0}" srcOrd="2" destOrd="0" presId="urn:microsoft.com/office/officeart/2016/7/layout/HexagonTimeline"/>
    <dgm:cxn modelId="{C984B87A-3B15-4BD0-B3B6-D5DCB34EEDF3}" type="presParOf" srcId="{77BC9D42-D77B-4D61-AD32-5BA344B89D27}" destId="{E6DD62F4-120B-415F-AC99-EEE6CAB65C8C}" srcOrd="3" destOrd="0" presId="urn:microsoft.com/office/officeart/2016/7/layout/HexagonTimeline"/>
    <dgm:cxn modelId="{C7CF86CB-9DE2-42DB-B122-1E29608A50F8}" type="presParOf" srcId="{77BC9D42-D77B-4D61-AD32-5BA344B89D27}" destId="{E5B5B133-DAA6-4E56-A689-5E36F7330717}" srcOrd="4" destOrd="0" presId="urn:microsoft.com/office/officeart/2016/7/layout/HexagonTimeline"/>
    <dgm:cxn modelId="{86DEB4CE-462A-437E-883D-BC59FB149B96}" type="presParOf" srcId="{C06B5B3B-A9B2-4C4F-9A65-8EF896AEAF31}" destId="{64CC5037-55BE-4D4B-9211-8BF69D0DB7EC}" srcOrd="3" destOrd="0" presId="urn:microsoft.com/office/officeart/2016/7/layout/HexagonTimeline"/>
    <dgm:cxn modelId="{B9CA36B0-A66F-4A58-8FBA-5B86C4685F0F}" type="presParOf" srcId="{C06B5B3B-A9B2-4C4F-9A65-8EF896AEAF31}" destId="{0B07CE39-74DA-4C61-B596-DBBB32F3B796}" srcOrd="4" destOrd="0" presId="urn:microsoft.com/office/officeart/2016/7/layout/HexagonTimeline"/>
    <dgm:cxn modelId="{1CE36F52-F31C-422C-90E1-34DEAF68482E}" type="presParOf" srcId="{0B07CE39-74DA-4C61-B596-DBBB32F3B796}" destId="{CDE51B69-6EB4-4561-B4AC-1CC12496EBE4}" srcOrd="0" destOrd="0" presId="urn:microsoft.com/office/officeart/2016/7/layout/HexagonTimeline"/>
    <dgm:cxn modelId="{84B2179C-5171-43FC-9724-068C1060F117}" type="presParOf" srcId="{0B07CE39-74DA-4C61-B596-DBBB32F3B796}" destId="{EF1F6F20-60C6-4FE3-8383-94B29B817C43}" srcOrd="1" destOrd="0" presId="urn:microsoft.com/office/officeart/2016/7/layout/HexagonTimeline"/>
    <dgm:cxn modelId="{0A21D176-1763-40C8-A87E-32A95B0D6739}" type="presParOf" srcId="{0B07CE39-74DA-4C61-B596-DBBB32F3B796}" destId="{A81614CA-36AE-46CE-B3B1-A4DE245DB85F}" srcOrd="2" destOrd="0" presId="urn:microsoft.com/office/officeart/2016/7/layout/HexagonTimeline"/>
    <dgm:cxn modelId="{536C85AB-77DF-4014-A5DF-411A12AADBD6}" type="presParOf" srcId="{0B07CE39-74DA-4C61-B596-DBBB32F3B796}" destId="{463BF158-BA65-4B2D-BF8F-0B118D862FE8}" srcOrd="3" destOrd="0" presId="urn:microsoft.com/office/officeart/2016/7/layout/HexagonTimeline"/>
    <dgm:cxn modelId="{D9365731-B0F1-464C-8EA7-E75E1EB0F0A6}" type="presParOf" srcId="{0B07CE39-74DA-4C61-B596-DBBB32F3B796}" destId="{E4F51A39-EE56-4F22-B31C-1B0C954B4FDE}"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829038-EFB8-4BFB-B1B2-4FA484EBFF0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E355BB9-5E1D-4E50-93CB-A54CDD7A0987}">
      <dgm:prSet/>
      <dgm:spPr/>
      <dgm:t>
        <a:bodyPr/>
        <a:lstStyle/>
        <a:p>
          <a:r>
            <a:rPr lang="en-US"/>
            <a:t>Most fuel efficient company.</a:t>
          </a:r>
        </a:p>
      </dgm:t>
    </dgm:pt>
    <dgm:pt modelId="{27166962-7AB5-42C2-AFF0-8C185EC8F003}" type="parTrans" cxnId="{F81A43EC-C854-4944-8D53-F1AD6DB72543}">
      <dgm:prSet/>
      <dgm:spPr/>
      <dgm:t>
        <a:bodyPr/>
        <a:lstStyle/>
        <a:p>
          <a:endParaRPr lang="en-US"/>
        </a:p>
      </dgm:t>
    </dgm:pt>
    <dgm:pt modelId="{473F1299-88F8-4A9F-9EAD-900D359B1419}" type="sibTrans" cxnId="{F81A43EC-C854-4944-8D53-F1AD6DB72543}">
      <dgm:prSet/>
      <dgm:spPr/>
      <dgm:t>
        <a:bodyPr/>
        <a:lstStyle/>
        <a:p>
          <a:endParaRPr lang="en-US"/>
        </a:p>
      </dgm:t>
    </dgm:pt>
    <dgm:pt modelId="{4700418E-8AEC-4433-A984-774EE5FD3448}">
      <dgm:prSet/>
      <dgm:spPr/>
      <dgm:t>
        <a:bodyPr/>
        <a:lstStyle/>
        <a:p>
          <a:r>
            <a:rPr lang="en-US"/>
            <a:t>Develop appropriate product and excellent quality.</a:t>
          </a:r>
        </a:p>
      </dgm:t>
    </dgm:pt>
    <dgm:pt modelId="{BE86966A-8F29-4764-B042-1B6D12EF06D4}" type="parTrans" cxnId="{D4126C48-EB51-4CA8-B374-D520ACAC8083}">
      <dgm:prSet/>
      <dgm:spPr/>
      <dgm:t>
        <a:bodyPr/>
        <a:lstStyle/>
        <a:p>
          <a:endParaRPr lang="en-US"/>
        </a:p>
      </dgm:t>
    </dgm:pt>
    <dgm:pt modelId="{A562EB8E-4526-484C-8B99-25BCAC77441E}" type="sibTrans" cxnId="{D4126C48-EB51-4CA8-B374-D520ACAC8083}">
      <dgm:prSet/>
      <dgm:spPr/>
      <dgm:t>
        <a:bodyPr/>
        <a:lstStyle/>
        <a:p>
          <a:endParaRPr lang="en-US"/>
        </a:p>
      </dgm:t>
    </dgm:pt>
    <dgm:pt modelId="{8DBAF09B-386E-4824-8D7D-40EB7176213A}">
      <dgm:prSet/>
      <dgm:spPr/>
      <dgm:t>
        <a:bodyPr/>
        <a:lstStyle/>
        <a:p>
          <a:r>
            <a:rPr lang="en-US"/>
            <a:t>To meet the demand of market.</a:t>
          </a:r>
        </a:p>
      </dgm:t>
    </dgm:pt>
    <dgm:pt modelId="{3BCC32AB-4877-45B0-A5DC-7E993F62F7EB}" type="parTrans" cxnId="{E6A2B513-7317-4FB1-876F-9C81F2AA2F2D}">
      <dgm:prSet/>
      <dgm:spPr/>
      <dgm:t>
        <a:bodyPr/>
        <a:lstStyle/>
        <a:p>
          <a:endParaRPr lang="en-US"/>
        </a:p>
      </dgm:t>
    </dgm:pt>
    <dgm:pt modelId="{66BBD3D5-5D26-431F-92A6-D45E7D2D25DF}" type="sibTrans" cxnId="{E6A2B513-7317-4FB1-876F-9C81F2AA2F2D}">
      <dgm:prSet/>
      <dgm:spPr/>
      <dgm:t>
        <a:bodyPr/>
        <a:lstStyle/>
        <a:p>
          <a:endParaRPr lang="en-US"/>
        </a:p>
      </dgm:t>
    </dgm:pt>
    <dgm:pt modelId="{6AE7C0CB-AC36-4114-AE25-428251E6FD26}">
      <dgm:prSet/>
      <dgm:spPr/>
      <dgm:t>
        <a:bodyPr/>
        <a:lstStyle/>
        <a:p>
          <a:r>
            <a:rPr lang="en-US"/>
            <a:t>Undefeated position in Indian two wheeler market.</a:t>
          </a:r>
        </a:p>
      </dgm:t>
    </dgm:pt>
    <dgm:pt modelId="{5EC60897-F62D-4AA8-B4DC-A86881C9255E}" type="parTrans" cxnId="{8AB54016-5623-483B-AE4C-74472BE5A397}">
      <dgm:prSet/>
      <dgm:spPr/>
      <dgm:t>
        <a:bodyPr/>
        <a:lstStyle/>
        <a:p>
          <a:endParaRPr lang="en-US"/>
        </a:p>
      </dgm:t>
    </dgm:pt>
    <dgm:pt modelId="{5FD79D74-8575-4563-8AAF-517141F840E2}" type="sibTrans" cxnId="{8AB54016-5623-483B-AE4C-74472BE5A397}">
      <dgm:prSet/>
      <dgm:spPr/>
      <dgm:t>
        <a:bodyPr/>
        <a:lstStyle/>
        <a:p>
          <a:endParaRPr lang="en-US"/>
        </a:p>
      </dgm:t>
    </dgm:pt>
    <dgm:pt modelId="{E1836248-3B62-46D0-BC08-C7E671B0D46C}">
      <dgm:prSet/>
      <dgm:spPr/>
      <dgm:t>
        <a:bodyPr/>
        <a:lstStyle/>
        <a:p>
          <a:r>
            <a:rPr lang="en-US"/>
            <a:t>Maintain high quality and high standard.</a:t>
          </a:r>
        </a:p>
      </dgm:t>
    </dgm:pt>
    <dgm:pt modelId="{8C96A5EF-E258-4127-AC26-A2C7D0B1BB54}" type="parTrans" cxnId="{CB771491-B4BE-452C-A9BC-93F0BF7BD2EA}">
      <dgm:prSet/>
      <dgm:spPr/>
      <dgm:t>
        <a:bodyPr/>
        <a:lstStyle/>
        <a:p>
          <a:endParaRPr lang="en-US"/>
        </a:p>
      </dgm:t>
    </dgm:pt>
    <dgm:pt modelId="{6EC5EB40-4266-4521-A691-7972627CF5C7}" type="sibTrans" cxnId="{CB771491-B4BE-452C-A9BC-93F0BF7BD2EA}">
      <dgm:prSet/>
      <dgm:spPr/>
      <dgm:t>
        <a:bodyPr/>
        <a:lstStyle/>
        <a:p>
          <a:endParaRPr lang="en-US"/>
        </a:p>
      </dgm:t>
    </dgm:pt>
    <dgm:pt modelId="{EF29EC01-D99C-4B46-91CD-F5D2E0726893}" type="pres">
      <dgm:prSet presAssocID="{98829038-EFB8-4BFB-B1B2-4FA484EBFF0D}" presName="vert0" presStyleCnt="0">
        <dgm:presLayoutVars>
          <dgm:dir/>
          <dgm:animOne val="branch"/>
          <dgm:animLvl val="lvl"/>
        </dgm:presLayoutVars>
      </dgm:prSet>
      <dgm:spPr/>
    </dgm:pt>
    <dgm:pt modelId="{D77517AB-CF8C-447A-9A01-A460622EC61B}" type="pres">
      <dgm:prSet presAssocID="{5E355BB9-5E1D-4E50-93CB-A54CDD7A0987}" presName="thickLine" presStyleLbl="alignNode1" presStyleIdx="0" presStyleCnt="5"/>
      <dgm:spPr/>
    </dgm:pt>
    <dgm:pt modelId="{68B4260B-0F0E-4220-BFF3-17159CE55300}" type="pres">
      <dgm:prSet presAssocID="{5E355BB9-5E1D-4E50-93CB-A54CDD7A0987}" presName="horz1" presStyleCnt="0"/>
      <dgm:spPr/>
    </dgm:pt>
    <dgm:pt modelId="{41285A6F-618D-4BA9-8CD3-A3BC7A874643}" type="pres">
      <dgm:prSet presAssocID="{5E355BB9-5E1D-4E50-93CB-A54CDD7A0987}" presName="tx1" presStyleLbl="revTx" presStyleIdx="0" presStyleCnt="5"/>
      <dgm:spPr/>
    </dgm:pt>
    <dgm:pt modelId="{5F69967C-F9C1-41B5-848B-A8EC2C0BD8D7}" type="pres">
      <dgm:prSet presAssocID="{5E355BB9-5E1D-4E50-93CB-A54CDD7A0987}" presName="vert1" presStyleCnt="0"/>
      <dgm:spPr/>
    </dgm:pt>
    <dgm:pt modelId="{94C8F12E-79AC-4468-98BE-D603517757E3}" type="pres">
      <dgm:prSet presAssocID="{4700418E-8AEC-4433-A984-774EE5FD3448}" presName="thickLine" presStyleLbl="alignNode1" presStyleIdx="1" presStyleCnt="5"/>
      <dgm:spPr/>
    </dgm:pt>
    <dgm:pt modelId="{261AE37D-6D37-48EF-94F2-9362CD242C86}" type="pres">
      <dgm:prSet presAssocID="{4700418E-8AEC-4433-A984-774EE5FD3448}" presName="horz1" presStyleCnt="0"/>
      <dgm:spPr/>
    </dgm:pt>
    <dgm:pt modelId="{86556005-D23E-44B8-A971-3E7F32092DFF}" type="pres">
      <dgm:prSet presAssocID="{4700418E-8AEC-4433-A984-774EE5FD3448}" presName="tx1" presStyleLbl="revTx" presStyleIdx="1" presStyleCnt="5"/>
      <dgm:spPr/>
    </dgm:pt>
    <dgm:pt modelId="{D839B2D8-D74E-43EF-818C-A04FF8E184F1}" type="pres">
      <dgm:prSet presAssocID="{4700418E-8AEC-4433-A984-774EE5FD3448}" presName="vert1" presStyleCnt="0"/>
      <dgm:spPr/>
    </dgm:pt>
    <dgm:pt modelId="{D1643598-74F9-4C83-8B21-3C4A792C5011}" type="pres">
      <dgm:prSet presAssocID="{8DBAF09B-386E-4824-8D7D-40EB7176213A}" presName="thickLine" presStyleLbl="alignNode1" presStyleIdx="2" presStyleCnt="5"/>
      <dgm:spPr/>
    </dgm:pt>
    <dgm:pt modelId="{40805494-8450-452A-B4D8-998EC0B7E3B7}" type="pres">
      <dgm:prSet presAssocID="{8DBAF09B-386E-4824-8D7D-40EB7176213A}" presName="horz1" presStyleCnt="0"/>
      <dgm:spPr/>
    </dgm:pt>
    <dgm:pt modelId="{CB38CC78-4DE4-4E73-9411-7F7FF778DEEF}" type="pres">
      <dgm:prSet presAssocID="{8DBAF09B-386E-4824-8D7D-40EB7176213A}" presName="tx1" presStyleLbl="revTx" presStyleIdx="2" presStyleCnt="5"/>
      <dgm:spPr/>
    </dgm:pt>
    <dgm:pt modelId="{7A8FE845-AD0C-4AEB-9816-6F6464D6C217}" type="pres">
      <dgm:prSet presAssocID="{8DBAF09B-386E-4824-8D7D-40EB7176213A}" presName="vert1" presStyleCnt="0"/>
      <dgm:spPr/>
    </dgm:pt>
    <dgm:pt modelId="{17221E1B-D198-4E9F-960F-686F59BE1DE4}" type="pres">
      <dgm:prSet presAssocID="{6AE7C0CB-AC36-4114-AE25-428251E6FD26}" presName="thickLine" presStyleLbl="alignNode1" presStyleIdx="3" presStyleCnt="5"/>
      <dgm:spPr/>
    </dgm:pt>
    <dgm:pt modelId="{414D44D4-DD2B-49F2-A4FA-CED13238C4DE}" type="pres">
      <dgm:prSet presAssocID="{6AE7C0CB-AC36-4114-AE25-428251E6FD26}" presName="horz1" presStyleCnt="0"/>
      <dgm:spPr/>
    </dgm:pt>
    <dgm:pt modelId="{06EC0DDE-59AF-44CA-ABEF-C9BBCD08896F}" type="pres">
      <dgm:prSet presAssocID="{6AE7C0CB-AC36-4114-AE25-428251E6FD26}" presName="tx1" presStyleLbl="revTx" presStyleIdx="3" presStyleCnt="5"/>
      <dgm:spPr/>
    </dgm:pt>
    <dgm:pt modelId="{5481F914-6C38-4437-AA65-D71432EAE5B3}" type="pres">
      <dgm:prSet presAssocID="{6AE7C0CB-AC36-4114-AE25-428251E6FD26}" presName="vert1" presStyleCnt="0"/>
      <dgm:spPr/>
    </dgm:pt>
    <dgm:pt modelId="{2D06C6E9-6753-4B8E-B389-40BDA4858058}" type="pres">
      <dgm:prSet presAssocID="{E1836248-3B62-46D0-BC08-C7E671B0D46C}" presName="thickLine" presStyleLbl="alignNode1" presStyleIdx="4" presStyleCnt="5"/>
      <dgm:spPr/>
    </dgm:pt>
    <dgm:pt modelId="{93819E36-62E4-44D7-8E6B-623696F140C5}" type="pres">
      <dgm:prSet presAssocID="{E1836248-3B62-46D0-BC08-C7E671B0D46C}" presName="horz1" presStyleCnt="0"/>
      <dgm:spPr/>
    </dgm:pt>
    <dgm:pt modelId="{C0EBCA25-9F46-43EF-AED5-3007D3214F5A}" type="pres">
      <dgm:prSet presAssocID="{E1836248-3B62-46D0-BC08-C7E671B0D46C}" presName="tx1" presStyleLbl="revTx" presStyleIdx="4" presStyleCnt="5"/>
      <dgm:spPr/>
    </dgm:pt>
    <dgm:pt modelId="{6D6D3A3C-174F-42FD-8E75-81833E9618FB}" type="pres">
      <dgm:prSet presAssocID="{E1836248-3B62-46D0-BC08-C7E671B0D46C}" presName="vert1" presStyleCnt="0"/>
      <dgm:spPr/>
    </dgm:pt>
  </dgm:ptLst>
  <dgm:cxnLst>
    <dgm:cxn modelId="{E6A2B513-7317-4FB1-876F-9C81F2AA2F2D}" srcId="{98829038-EFB8-4BFB-B1B2-4FA484EBFF0D}" destId="{8DBAF09B-386E-4824-8D7D-40EB7176213A}" srcOrd="2" destOrd="0" parTransId="{3BCC32AB-4877-45B0-A5DC-7E993F62F7EB}" sibTransId="{66BBD3D5-5D26-431F-92A6-D45E7D2D25DF}"/>
    <dgm:cxn modelId="{8AB54016-5623-483B-AE4C-74472BE5A397}" srcId="{98829038-EFB8-4BFB-B1B2-4FA484EBFF0D}" destId="{6AE7C0CB-AC36-4114-AE25-428251E6FD26}" srcOrd="3" destOrd="0" parTransId="{5EC60897-F62D-4AA8-B4DC-A86881C9255E}" sibTransId="{5FD79D74-8575-4563-8AAF-517141F840E2}"/>
    <dgm:cxn modelId="{D4126C48-EB51-4CA8-B374-D520ACAC8083}" srcId="{98829038-EFB8-4BFB-B1B2-4FA484EBFF0D}" destId="{4700418E-8AEC-4433-A984-774EE5FD3448}" srcOrd="1" destOrd="0" parTransId="{BE86966A-8F29-4764-B042-1B6D12EF06D4}" sibTransId="{A562EB8E-4526-484C-8B99-25BCAC77441E}"/>
    <dgm:cxn modelId="{3F8E5B6B-42E6-417F-ABF4-61CF5A87F7F5}" type="presOf" srcId="{E1836248-3B62-46D0-BC08-C7E671B0D46C}" destId="{C0EBCA25-9F46-43EF-AED5-3007D3214F5A}" srcOrd="0" destOrd="0" presId="urn:microsoft.com/office/officeart/2008/layout/LinedList"/>
    <dgm:cxn modelId="{0DBE3B75-3601-4DBD-BE49-B7CB9D02F3BB}" type="presOf" srcId="{4700418E-8AEC-4433-A984-774EE5FD3448}" destId="{86556005-D23E-44B8-A971-3E7F32092DFF}" srcOrd="0" destOrd="0" presId="urn:microsoft.com/office/officeart/2008/layout/LinedList"/>
    <dgm:cxn modelId="{956ED879-D3D4-423C-AF80-9650CC480D83}" type="presOf" srcId="{5E355BB9-5E1D-4E50-93CB-A54CDD7A0987}" destId="{41285A6F-618D-4BA9-8CD3-A3BC7A874643}" srcOrd="0" destOrd="0" presId="urn:microsoft.com/office/officeart/2008/layout/LinedList"/>
    <dgm:cxn modelId="{CB771491-B4BE-452C-A9BC-93F0BF7BD2EA}" srcId="{98829038-EFB8-4BFB-B1B2-4FA484EBFF0D}" destId="{E1836248-3B62-46D0-BC08-C7E671B0D46C}" srcOrd="4" destOrd="0" parTransId="{8C96A5EF-E258-4127-AC26-A2C7D0B1BB54}" sibTransId="{6EC5EB40-4266-4521-A691-7972627CF5C7}"/>
    <dgm:cxn modelId="{0D887A99-613C-419F-8CD2-5BFEC8D25E3F}" type="presOf" srcId="{6AE7C0CB-AC36-4114-AE25-428251E6FD26}" destId="{06EC0DDE-59AF-44CA-ABEF-C9BBCD08896F}" srcOrd="0" destOrd="0" presId="urn:microsoft.com/office/officeart/2008/layout/LinedList"/>
    <dgm:cxn modelId="{70148DA1-5A2A-4ACF-9A3F-070160C640C2}" type="presOf" srcId="{8DBAF09B-386E-4824-8D7D-40EB7176213A}" destId="{CB38CC78-4DE4-4E73-9411-7F7FF778DEEF}" srcOrd="0" destOrd="0" presId="urn:microsoft.com/office/officeart/2008/layout/LinedList"/>
    <dgm:cxn modelId="{4B2A4ED9-B978-4680-9B10-4B12F9C72A96}" type="presOf" srcId="{98829038-EFB8-4BFB-B1B2-4FA484EBFF0D}" destId="{EF29EC01-D99C-4B46-91CD-F5D2E0726893}" srcOrd="0" destOrd="0" presId="urn:microsoft.com/office/officeart/2008/layout/LinedList"/>
    <dgm:cxn modelId="{F81A43EC-C854-4944-8D53-F1AD6DB72543}" srcId="{98829038-EFB8-4BFB-B1B2-4FA484EBFF0D}" destId="{5E355BB9-5E1D-4E50-93CB-A54CDD7A0987}" srcOrd="0" destOrd="0" parTransId="{27166962-7AB5-42C2-AFF0-8C185EC8F003}" sibTransId="{473F1299-88F8-4A9F-9EAD-900D359B1419}"/>
    <dgm:cxn modelId="{D038DFAC-1317-41CB-B298-342F4728C1FC}" type="presParOf" srcId="{EF29EC01-D99C-4B46-91CD-F5D2E0726893}" destId="{D77517AB-CF8C-447A-9A01-A460622EC61B}" srcOrd="0" destOrd="0" presId="urn:microsoft.com/office/officeart/2008/layout/LinedList"/>
    <dgm:cxn modelId="{FA70D462-086A-4F5F-B18E-83E91285037B}" type="presParOf" srcId="{EF29EC01-D99C-4B46-91CD-F5D2E0726893}" destId="{68B4260B-0F0E-4220-BFF3-17159CE55300}" srcOrd="1" destOrd="0" presId="urn:microsoft.com/office/officeart/2008/layout/LinedList"/>
    <dgm:cxn modelId="{5D567321-24F6-418E-911F-E3C45F3744BB}" type="presParOf" srcId="{68B4260B-0F0E-4220-BFF3-17159CE55300}" destId="{41285A6F-618D-4BA9-8CD3-A3BC7A874643}" srcOrd="0" destOrd="0" presId="urn:microsoft.com/office/officeart/2008/layout/LinedList"/>
    <dgm:cxn modelId="{31FECF7D-6775-4943-9E35-20BEA2523D4B}" type="presParOf" srcId="{68B4260B-0F0E-4220-BFF3-17159CE55300}" destId="{5F69967C-F9C1-41B5-848B-A8EC2C0BD8D7}" srcOrd="1" destOrd="0" presId="urn:microsoft.com/office/officeart/2008/layout/LinedList"/>
    <dgm:cxn modelId="{8B424D4D-2D0D-42A5-B547-5DEC7F5C5910}" type="presParOf" srcId="{EF29EC01-D99C-4B46-91CD-F5D2E0726893}" destId="{94C8F12E-79AC-4468-98BE-D603517757E3}" srcOrd="2" destOrd="0" presId="urn:microsoft.com/office/officeart/2008/layout/LinedList"/>
    <dgm:cxn modelId="{8F50CE6E-703B-4619-9A77-F2A227C59990}" type="presParOf" srcId="{EF29EC01-D99C-4B46-91CD-F5D2E0726893}" destId="{261AE37D-6D37-48EF-94F2-9362CD242C86}" srcOrd="3" destOrd="0" presId="urn:microsoft.com/office/officeart/2008/layout/LinedList"/>
    <dgm:cxn modelId="{51A96DF3-29DE-4B48-8597-D60E0AED1806}" type="presParOf" srcId="{261AE37D-6D37-48EF-94F2-9362CD242C86}" destId="{86556005-D23E-44B8-A971-3E7F32092DFF}" srcOrd="0" destOrd="0" presId="urn:microsoft.com/office/officeart/2008/layout/LinedList"/>
    <dgm:cxn modelId="{8E782A80-F178-40B4-80D2-9D6AB490840C}" type="presParOf" srcId="{261AE37D-6D37-48EF-94F2-9362CD242C86}" destId="{D839B2D8-D74E-43EF-818C-A04FF8E184F1}" srcOrd="1" destOrd="0" presId="urn:microsoft.com/office/officeart/2008/layout/LinedList"/>
    <dgm:cxn modelId="{45F652E4-5897-4892-9FA3-B43F3401EA2C}" type="presParOf" srcId="{EF29EC01-D99C-4B46-91CD-F5D2E0726893}" destId="{D1643598-74F9-4C83-8B21-3C4A792C5011}" srcOrd="4" destOrd="0" presId="urn:microsoft.com/office/officeart/2008/layout/LinedList"/>
    <dgm:cxn modelId="{9C3BF19C-8625-44BA-9743-82C77FDA0951}" type="presParOf" srcId="{EF29EC01-D99C-4B46-91CD-F5D2E0726893}" destId="{40805494-8450-452A-B4D8-998EC0B7E3B7}" srcOrd="5" destOrd="0" presId="urn:microsoft.com/office/officeart/2008/layout/LinedList"/>
    <dgm:cxn modelId="{AE240A75-5790-4B13-875F-FDE33E1C0288}" type="presParOf" srcId="{40805494-8450-452A-B4D8-998EC0B7E3B7}" destId="{CB38CC78-4DE4-4E73-9411-7F7FF778DEEF}" srcOrd="0" destOrd="0" presId="urn:microsoft.com/office/officeart/2008/layout/LinedList"/>
    <dgm:cxn modelId="{EFF51BFF-994A-44F3-BEE9-CB7EAAE656A4}" type="presParOf" srcId="{40805494-8450-452A-B4D8-998EC0B7E3B7}" destId="{7A8FE845-AD0C-4AEB-9816-6F6464D6C217}" srcOrd="1" destOrd="0" presId="urn:microsoft.com/office/officeart/2008/layout/LinedList"/>
    <dgm:cxn modelId="{69FE584F-D7F9-4BA3-8164-81E71CAC30F5}" type="presParOf" srcId="{EF29EC01-D99C-4B46-91CD-F5D2E0726893}" destId="{17221E1B-D198-4E9F-960F-686F59BE1DE4}" srcOrd="6" destOrd="0" presId="urn:microsoft.com/office/officeart/2008/layout/LinedList"/>
    <dgm:cxn modelId="{221757CD-345C-4557-8223-F679A98B2A91}" type="presParOf" srcId="{EF29EC01-D99C-4B46-91CD-F5D2E0726893}" destId="{414D44D4-DD2B-49F2-A4FA-CED13238C4DE}" srcOrd="7" destOrd="0" presId="urn:microsoft.com/office/officeart/2008/layout/LinedList"/>
    <dgm:cxn modelId="{4E47FA60-7781-473F-A576-8E4FC5220460}" type="presParOf" srcId="{414D44D4-DD2B-49F2-A4FA-CED13238C4DE}" destId="{06EC0DDE-59AF-44CA-ABEF-C9BBCD08896F}" srcOrd="0" destOrd="0" presId="urn:microsoft.com/office/officeart/2008/layout/LinedList"/>
    <dgm:cxn modelId="{E84E53E8-B407-4543-B408-D59DF78F04D5}" type="presParOf" srcId="{414D44D4-DD2B-49F2-A4FA-CED13238C4DE}" destId="{5481F914-6C38-4437-AA65-D71432EAE5B3}" srcOrd="1" destOrd="0" presId="urn:microsoft.com/office/officeart/2008/layout/LinedList"/>
    <dgm:cxn modelId="{60CF5AF1-229D-406A-8BFE-3A4FDB7E69D3}" type="presParOf" srcId="{EF29EC01-D99C-4B46-91CD-F5D2E0726893}" destId="{2D06C6E9-6753-4B8E-B389-40BDA4858058}" srcOrd="8" destOrd="0" presId="urn:microsoft.com/office/officeart/2008/layout/LinedList"/>
    <dgm:cxn modelId="{CF22952D-485B-43CC-BADB-5899F42A6D72}" type="presParOf" srcId="{EF29EC01-D99C-4B46-91CD-F5D2E0726893}" destId="{93819E36-62E4-44D7-8E6B-623696F140C5}" srcOrd="9" destOrd="0" presId="urn:microsoft.com/office/officeart/2008/layout/LinedList"/>
    <dgm:cxn modelId="{957EA654-2B11-42E9-AF33-AF2650F9309E}" type="presParOf" srcId="{93819E36-62E4-44D7-8E6B-623696F140C5}" destId="{C0EBCA25-9F46-43EF-AED5-3007D3214F5A}" srcOrd="0" destOrd="0" presId="urn:microsoft.com/office/officeart/2008/layout/LinedList"/>
    <dgm:cxn modelId="{9A47E64A-16CC-45C3-8F05-EF4553D1C9A0}" type="presParOf" srcId="{93819E36-62E4-44D7-8E6B-623696F140C5}" destId="{6D6D3A3C-174F-42FD-8E75-81833E9618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C2EB3D-352B-4D43-AEEB-A98AC73AE5BF}"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A60C1F8E-3B03-444E-AF99-CE6183D99DF3}">
      <dgm:prSet/>
      <dgm:spPr/>
      <dgm:t>
        <a:bodyPr/>
        <a:lstStyle/>
        <a:p>
          <a:pPr>
            <a:defRPr b="1"/>
          </a:pPr>
          <a:r>
            <a:rPr lang="en-US"/>
            <a:t>1985</a:t>
          </a:r>
        </a:p>
      </dgm:t>
    </dgm:pt>
    <dgm:pt modelId="{9441E081-4426-4B8C-89D6-C089A8EECCB7}" type="parTrans" cxnId="{E75EDA01-998C-4D09-8276-2E3B7E7747C7}">
      <dgm:prSet/>
      <dgm:spPr/>
      <dgm:t>
        <a:bodyPr/>
        <a:lstStyle/>
        <a:p>
          <a:endParaRPr lang="en-US"/>
        </a:p>
      </dgm:t>
    </dgm:pt>
    <dgm:pt modelId="{6542ECC4-8985-4FE6-AE23-C46A219938D1}" type="sibTrans" cxnId="{E75EDA01-998C-4D09-8276-2E3B7E7747C7}">
      <dgm:prSet/>
      <dgm:spPr/>
      <dgm:t>
        <a:bodyPr/>
        <a:lstStyle/>
        <a:p>
          <a:endParaRPr lang="en-US"/>
        </a:p>
      </dgm:t>
    </dgm:pt>
    <dgm:pt modelId="{77BDF3C4-2D4B-4352-A923-89B88974ABC9}">
      <dgm:prSet/>
      <dgm:spPr/>
      <dgm:t>
        <a:bodyPr/>
        <a:lstStyle/>
        <a:p>
          <a:r>
            <a:rPr lang="en-US"/>
            <a:t>First 100cc bike</a:t>
          </a:r>
        </a:p>
      </dgm:t>
    </dgm:pt>
    <dgm:pt modelId="{DBF950B9-70F2-4790-AB74-A3E551AC63C0}" type="parTrans" cxnId="{CB846F0E-CB3E-4795-A8BF-C978A4B27389}">
      <dgm:prSet/>
      <dgm:spPr/>
      <dgm:t>
        <a:bodyPr/>
        <a:lstStyle/>
        <a:p>
          <a:endParaRPr lang="en-US"/>
        </a:p>
      </dgm:t>
    </dgm:pt>
    <dgm:pt modelId="{895D9D11-67FF-4D85-86E4-41FD8496E914}" type="sibTrans" cxnId="{CB846F0E-CB3E-4795-A8BF-C978A4B27389}">
      <dgm:prSet/>
      <dgm:spPr/>
      <dgm:t>
        <a:bodyPr/>
        <a:lstStyle/>
        <a:p>
          <a:endParaRPr lang="en-US"/>
        </a:p>
      </dgm:t>
    </dgm:pt>
    <dgm:pt modelId="{EBD33FAF-1D93-4059-BE85-ACD6303E687F}">
      <dgm:prSet/>
      <dgm:spPr/>
      <dgm:t>
        <a:bodyPr/>
        <a:lstStyle/>
        <a:p>
          <a:pPr>
            <a:defRPr b="1"/>
          </a:pPr>
          <a:r>
            <a:rPr lang="en-US"/>
            <a:t>1988</a:t>
          </a:r>
        </a:p>
      </dgm:t>
    </dgm:pt>
    <dgm:pt modelId="{C34F3649-6F9D-4DE8-94E1-C6B69EF31B54}" type="parTrans" cxnId="{E47A272A-E128-4F2C-82FB-3A312ACC0ED8}">
      <dgm:prSet/>
      <dgm:spPr/>
      <dgm:t>
        <a:bodyPr/>
        <a:lstStyle/>
        <a:p>
          <a:endParaRPr lang="en-US"/>
        </a:p>
      </dgm:t>
    </dgm:pt>
    <dgm:pt modelId="{61799736-CD3A-4A03-9534-26C1EC44AC47}" type="sibTrans" cxnId="{E47A272A-E128-4F2C-82FB-3A312ACC0ED8}">
      <dgm:prSet/>
      <dgm:spPr/>
      <dgm:t>
        <a:bodyPr/>
        <a:lstStyle/>
        <a:p>
          <a:endParaRPr lang="en-US"/>
        </a:p>
      </dgm:t>
    </dgm:pt>
    <dgm:pt modelId="{DD9E5C5F-38AC-420E-8046-04D989EBE584}">
      <dgm:prSet/>
      <dgm:spPr/>
      <dgm:t>
        <a:bodyPr/>
        <a:lstStyle/>
        <a:p>
          <a:r>
            <a:rPr lang="en-US"/>
            <a:t>Was the no. 1 among all motorcycles in India</a:t>
          </a:r>
        </a:p>
      </dgm:t>
    </dgm:pt>
    <dgm:pt modelId="{14DEC935-5B5F-42E6-A14E-68AE125E8BD2}" type="parTrans" cxnId="{A709D42C-FB40-43E7-BDB5-F0DE7391A41E}">
      <dgm:prSet/>
      <dgm:spPr/>
      <dgm:t>
        <a:bodyPr/>
        <a:lstStyle/>
        <a:p>
          <a:endParaRPr lang="en-US"/>
        </a:p>
      </dgm:t>
    </dgm:pt>
    <dgm:pt modelId="{5F12D623-654F-434F-8353-ABC68B7195AB}" type="sibTrans" cxnId="{A709D42C-FB40-43E7-BDB5-F0DE7391A41E}">
      <dgm:prSet/>
      <dgm:spPr/>
      <dgm:t>
        <a:bodyPr/>
        <a:lstStyle/>
        <a:p>
          <a:endParaRPr lang="en-US"/>
        </a:p>
      </dgm:t>
    </dgm:pt>
    <dgm:pt modelId="{FF343708-16FD-448C-8148-3579F3192E7E}">
      <dgm:prSet/>
      <dgm:spPr/>
      <dgm:t>
        <a:bodyPr/>
        <a:lstStyle/>
        <a:p>
          <a:pPr>
            <a:defRPr b="1"/>
          </a:pPr>
          <a:r>
            <a:rPr lang="en-US"/>
            <a:t>1991</a:t>
          </a:r>
        </a:p>
      </dgm:t>
    </dgm:pt>
    <dgm:pt modelId="{47DC46AB-05E0-4058-87A7-7D97FE142923}" type="parTrans" cxnId="{18938192-1380-4A29-B509-A1D1DB6B239C}">
      <dgm:prSet/>
      <dgm:spPr/>
      <dgm:t>
        <a:bodyPr/>
        <a:lstStyle/>
        <a:p>
          <a:endParaRPr lang="en-US"/>
        </a:p>
      </dgm:t>
    </dgm:pt>
    <dgm:pt modelId="{1E54F3E9-9EFF-493B-B409-F5EE11E07AC7}" type="sibTrans" cxnId="{18938192-1380-4A29-B509-A1D1DB6B239C}">
      <dgm:prSet/>
      <dgm:spPr/>
      <dgm:t>
        <a:bodyPr/>
        <a:lstStyle/>
        <a:p>
          <a:endParaRPr lang="en-US"/>
        </a:p>
      </dgm:t>
    </dgm:pt>
    <dgm:pt modelId="{D4221289-B97B-4445-B293-FB93B826D156}">
      <dgm:prSet/>
      <dgm:spPr/>
      <dgm:t>
        <a:bodyPr/>
        <a:lstStyle/>
        <a:p>
          <a:r>
            <a:rPr lang="en-US"/>
            <a:t>National productivity award</a:t>
          </a:r>
        </a:p>
      </dgm:t>
    </dgm:pt>
    <dgm:pt modelId="{397002F8-9F2E-435A-9CA5-622E27E44A91}" type="parTrans" cxnId="{A5F2462A-AFB5-4C09-A426-A388BA5CB2D5}">
      <dgm:prSet/>
      <dgm:spPr/>
      <dgm:t>
        <a:bodyPr/>
        <a:lstStyle/>
        <a:p>
          <a:endParaRPr lang="en-US"/>
        </a:p>
      </dgm:t>
    </dgm:pt>
    <dgm:pt modelId="{6D7F6718-03CA-45E1-A0B0-B6E2C8181060}" type="sibTrans" cxnId="{A5F2462A-AFB5-4C09-A426-A388BA5CB2D5}">
      <dgm:prSet/>
      <dgm:spPr/>
      <dgm:t>
        <a:bodyPr/>
        <a:lstStyle/>
        <a:p>
          <a:endParaRPr lang="en-US"/>
        </a:p>
      </dgm:t>
    </dgm:pt>
    <dgm:pt modelId="{4C03E887-9A8D-4846-9031-518DA95DACBA}">
      <dgm:prSet/>
      <dgm:spPr/>
      <dgm:t>
        <a:bodyPr/>
        <a:lstStyle/>
        <a:p>
          <a:pPr>
            <a:defRPr b="1"/>
          </a:pPr>
          <a:r>
            <a:rPr lang="en-US"/>
            <a:t>1992</a:t>
          </a:r>
        </a:p>
      </dgm:t>
    </dgm:pt>
    <dgm:pt modelId="{B0C0ED75-46CA-4E60-94A3-E77F241669F8}" type="parTrans" cxnId="{CE366E72-ADBF-4CA4-8EEB-7AEF9AA2887E}">
      <dgm:prSet/>
      <dgm:spPr/>
      <dgm:t>
        <a:bodyPr/>
        <a:lstStyle/>
        <a:p>
          <a:endParaRPr lang="en-US"/>
        </a:p>
      </dgm:t>
    </dgm:pt>
    <dgm:pt modelId="{1BB6ED4A-2DBF-48FF-94AD-A3905B82A5FA}" type="sibTrans" cxnId="{CE366E72-ADBF-4CA4-8EEB-7AEF9AA2887E}">
      <dgm:prSet/>
      <dgm:spPr/>
      <dgm:t>
        <a:bodyPr/>
        <a:lstStyle/>
        <a:p>
          <a:endParaRPr lang="en-US"/>
        </a:p>
      </dgm:t>
    </dgm:pt>
    <dgm:pt modelId="{B419917A-157B-4B4E-B4E7-651F0C0725F7}">
      <dgm:prSet/>
      <dgm:spPr/>
      <dgm:t>
        <a:bodyPr/>
        <a:lstStyle/>
        <a:p>
          <a:r>
            <a:rPr lang="en-US"/>
            <a:t>National  safety  award</a:t>
          </a:r>
        </a:p>
      </dgm:t>
    </dgm:pt>
    <dgm:pt modelId="{66BC93E7-FA72-4EAC-93A6-E3F0EFDA4D07}" type="parTrans" cxnId="{23684823-C0AD-4DC4-8B20-788E353C2CD5}">
      <dgm:prSet/>
      <dgm:spPr/>
      <dgm:t>
        <a:bodyPr/>
        <a:lstStyle/>
        <a:p>
          <a:endParaRPr lang="en-US"/>
        </a:p>
      </dgm:t>
    </dgm:pt>
    <dgm:pt modelId="{284A678D-C34E-456D-92E9-AA1DA93BE029}" type="sibTrans" cxnId="{23684823-C0AD-4DC4-8B20-788E353C2CD5}">
      <dgm:prSet/>
      <dgm:spPr/>
      <dgm:t>
        <a:bodyPr/>
        <a:lstStyle/>
        <a:p>
          <a:endParaRPr lang="en-US"/>
        </a:p>
      </dgm:t>
    </dgm:pt>
    <dgm:pt modelId="{53EE9B16-0F53-418F-905C-550C14797A92}">
      <dgm:prSet/>
      <dgm:spPr/>
      <dgm:t>
        <a:bodyPr/>
        <a:lstStyle/>
        <a:p>
          <a:pPr>
            <a:defRPr b="1"/>
          </a:pPr>
          <a:r>
            <a:rPr lang="en-US"/>
            <a:t>2002</a:t>
          </a:r>
        </a:p>
      </dgm:t>
    </dgm:pt>
    <dgm:pt modelId="{186E925B-34F8-4158-973C-9E0712662E0E}" type="parTrans" cxnId="{E2F3A174-954A-47B2-A9F1-00B1B8D1A7FC}">
      <dgm:prSet/>
      <dgm:spPr/>
      <dgm:t>
        <a:bodyPr/>
        <a:lstStyle/>
        <a:p>
          <a:endParaRPr lang="en-US"/>
        </a:p>
      </dgm:t>
    </dgm:pt>
    <dgm:pt modelId="{100B01E6-5C3E-4699-8A79-6E62BF0A9783}" type="sibTrans" cxnId="{E2F3A174-954A-47B2-A9F1-00B1B8D1A7FC}">
      <dgm:prSet/>
      <dgm:spPr/>
      <dgm:t>
        <a:bodyPr/>
        <a:lstStyle/>
        <a:p>
          <a:endParaRPr lang="en-US"/>
        </a:p>
      </dgm:t>
    </dgm:pt>
    <dgm:pt modelId="{AB4D742C-6669-45F8-A679-09443E6D53D8}">
      <dgm:prSet/>
      <dgm:spPr/>
      <dgm:t>
        <a:bodyPr/>
        <a:lstStyle/>
        <a:p>
          <a:r>
            <a:rPr lang="en-US"/>
            <a:t>Fastener world established.</a:t>
          </a:r>
        </a:p>
      </dgm:t>
    </dgm:pt>
    <dgm:pt modelId="{2849F776-3352-49DF-B66B-A0604C0F2F8A}" type="parTrans" cxnId="{7B07898B-7C65-49A1-B7B1-E8316F3777B7}">
      <dgm:prSet/>
      <dgm:spPr/>
      <dgm:t>
        <a:bodyPr/>
        <a:lstStyle/>
        <a:p>
          <a:endParaRPr lang="en-US"/>
        </a:p>
      </dgm:t>
    </dgm:pt>
    <dgm:pt modelId="{F2C2949E-8123-407B-9C03-116DE9B7A39D}" type="sibTrans" cxnId="{7B07898B-7C65-49A1-B7B1-E8316F3777B7}">
      <dgm:prSet/>
      <dgm:spPr/>
      <dgm:t>
        <a:bodyPr/>
        <a:lstStyle/>
        <a:p>
          <a:endParaRPr lang="en-US"/>
        </a:p>
      </dgm:t>
    </dgm:pt>
    <dgm:pt modelId="{18BCC1BA-158C-486E-96ED-3BAA805276FF}">
      <dgm:prSet/>
      <dgm:spPr/>
      <dgm:t>
        <a:bodyPr/>
        <a:lstStyle/>
        <a:p>
          <a:pPr>
            <a:defRPr b="1"/>
          </a:pPr>
          <a:r>
            <a:rPr lang="en-US"/>
            <a:t>2006</a:t>
          </a:r>
        </a:p>
      </dgm:t>
    </dgm:pt>
    <dgm:pt modelId="{D68D7A79-E3A7-480F-971F-DAFF6B74D3A6}" type="parTrans" cxnId="{160E2BFD-D209-43C9-A667-458586BE042B}">
      <dgm:prSet/>
      <dgm:spPr/>
      <dgm:t>
        <a:bodyPr/>
        <a:lstStyle/>
        <a:p>
          <a:endParaRPr lang="en-US"/>
        </a:p>
      </dgm:t>
    </dgm:pt>
    <dgm:pt modelId="{07782750-F94F-40A5-B09B-CA11DCFCD7A7}" type="sibTrans" cxnId="{160E2BFD-D209-43C9-A667-458586BE042B}">
      <dgm:prSet/>
      <dgm:spPr/>
      <dgm:t>
        <a:bodyPr/>
        <a:lstStyle/>
        <a:p>
          <a:endParaRPr lang="en-US"/>
        </a:p>
      </dgm:t>
    </dgm:pt>
    <dgm:pt modelId="{EFF0662F-D46F-4571-9DBB-39CDAB067F0D}">
      <dgm:prSet/>
      <dgm:spPr/>
      <dgm:t>
        <a:bodyPr/>
        <a:lstStyle/>
        <a:p>
          <a:r>
            <a:rPr lang="en-US"/>
            <a:t>Enter into scooter segment </a:t>
          </a:r>
        </a:p>
      </dgm:t>
    </dgm:pt>
    <dgm:pt modelId="{B74474E9-7676-457D-80F3-C5B47707B75E}" type="parTrans" cxnId="{FD5F9924-C752-4653-A654-57EBCCD378DC}">
      <dgm:prSet/>
      <dgm:spPr/>
      <dgm:t>
        <a:bodyPr/>
        <a:lstStyle/>
        <a:p>
          <a:endParaRPr lang="en-US"/>
        </a:p>
      </dgm:t>
    </dgm:pt>
    <dgm:pt modelId="{3FC85FD0-B518-429D-918E-CEC6BE0B3832}" type="sibTrans" cxnId="{FD5F9924-C752-4653-A654-57EBCCD378DC}">
      <dgm:prSet/>
      <dgm:spPr/>
      <dgm:t>
        <a:bodyPr/>
        <a:lstStyle/>
        <a:p>
          <a:endParaRPr lang="en-US"/>
        </a:p>
      </dgm:t>
    </dgm:pt>
    <dgm:pt modelId="{0DAA0F2F-7558-45C0-BF66-3F0FB15A8FC3}" type="pres">
      <dgm:prSet presAssocID="{DAC2EB3D-352B-4D43-AEEB-A98AC73AE5BF}" presName="root" presStyleCnt="0">
        <dgm:presLayoutVars>
          <dgm:chMax/>
          <dgm:chPref/>
          <dgm:animLvl val="lvl"/>
        </dgm:presLayoutVars>
      </dgm:prSet>
      <dgm:spPr/>
    </dgm:pt>
    <dgm:pt modelId="{8B9BC70F-38EB-4ED7-9595-B3409662EBEB}" type="pres">
      <dgm:prSet presAssocID="{DAC2EB3D-352B-4D43-AEEB-A98AC73AE5BF}"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03694F2C-0A1C-4842-AA9F-E2DF1877BFA6}" type="pres">
      <dgm:prSet presAssocID="{DAC2EB3D-352B-4D43-AEEB-A98AC73AE5BF}" presName="nodes" presStyleCnt="0">
        <dgm:presLayoutVars>
          <dgm:chMax/>
          <dgm:chPref/>
          <dgm:animLvl val="lvl"/>
        </dgm:presLayoutVars>
      </dgm:prSet>
      <dgm:spPr/>
    </dgm:pt>
    <dgm:pt modelId="{34771C8F-556B-4EBB-AFE9-CE872E538E1E}" type="pres">
      <dgm:prSet presAssocID="{A60C1F8E-3B03-444E-AF99-CE6183D99DF3}" presName="composite" presStyleCnt="0"/>
      <dgm:spPr/>
    </dgm:pt>
    <dgm:pt modelId="{CD70E57C-86F6-49D5-B51D-06701821F5EA}" type="pres">
      <dgm:prSet presAssocID="{A60C1F8E-3B03-444E-AF99-CE6183D99DF3}" presName="ConnectorPoint" presStyleLbl="lnNode1" presStyleIdx="0"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A44CD89-8523-4B7A-B29F-5AE1B29CD880}" type="pres">
      <dgm:prSet presAssocID="{A60C1F8E-3B03-444E-AF99-CE6183D99DF3}" presName="DropPinPlaceHolder" presStyleCnt="0"/>
      <dgm:spPr/>
    </dgm:pt>
    <dgm:pt modelId="{592C164C-AD93-4993-B8C5-1E76A5D4AE1D}" type="pres">
      <dgm:prSet presAssocID="{A60C1F8E-3B03-444E-AF99-CE6183D99DF3}" presName="DropPin" presStyleLbl="alignNode1" presStyleIdx="0" presStyleCnt="6"/>
      <dgm:spPr/>
    </dgm:pt>
    <dgm:pt modelId="{AC679FEE-9102-4B4A-8339-256A7A4C8397}" type="pres">
      <dgm:prSet presAssocID="{A60C1F8E-3B03-444E-AF99-CE6183D99DF3}" presName="Ellipse"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E9F495D4-02A4-495A-A43E-39EE3C7A2C9F}" type="pres">
      <dgm:prSet presAssocID="{A60C1F8E-3B03-444E-AF99-CE6183D99DF3}" presName="L2TextContainer" presStyleLbl="revTx" presStyleIdx="0" presStyleCnt="12">
        <dgm:presLayoutVars>
          <dgm:bulletEnabled val="1"/>
        </dgm:presLayoutVars>
      </dgm:prSet>
      <dgm:spPr/>
    </dgm:pt>
    <dgm:pt modelId="{1E76D692-9BB6-4902-BE89-D526E0E0D413}" type="pres">
      <dgm:prSet presAssocID="{A60C1F8E-3B03-444E-AF99-CE6183D99DF3}" presName="L1TextContainer" presStyleLbl="revTx" presStyleIdx="1" presStyleCnt="12">
        <dgm:presLayoutVars>
          <dgm:chMax val="1"/>
          <dgm:chPref val="1"/>
          <dgm:bulletEnabled val="1"/>
        </dgm:presLayoutVars>
      </dgm:prSet>
      <dgm:spPr/>
    </dgm:pt>
    <dgm:pt modelId="{E357FDDF-3479-46F3-AFE9-564444B113EE}" type="pres">
      <dgm:prSet presAssocID="{A60C1F8E-3B03-444E-AF99-CE6183D99DF3}" presName="ConnectLine" presStyleLbl="sibTrans1D1" presStyleIdx="0" presStyleCnt="6"/>
      <dgm:spPr>
        <a:noFill/>
        <a:ln w="12700" cap="flat" cmpd="sng" algn="ctr">
          <a:solidFill>
            <a:schemeClr val="accent2">
              <a:hueOff val="0"/>
              <a:satOff val="0"/>
              <a:lumOff val="0"/>
              <a:alphaOff val="0"/>
            </a:schemeClr>
          </a:solidFill>
          <a:prstDash val="dash"/>
          <a:miter lim="800000"/>
        </a:ln>
        <a:effectLst/>
      </dgm:spPr>
    </dgm:pt>
    <dgm:pt modelId="{DABD3C46-C204-4B08-9962-15BE10FC805B}" type="pres">
      <dgm:prSet presAssocID="{A60C1F8E-3B03-444E-AF99-CE6183D99DF3}" presName="EmptyPlaceHolder" presStyleCnt="0"/>
      <dgm:spPr/>
    </dgm:pt>
    <dgm:pt modelId="{8F2591D2-4C72-4E79-86E2-660295876C49}" type="pres">
      <dgm:prSet presAssocID="{6542ECC4-8985-4FE6-AE23-C46A219938D1}" presName="spaceBetweenRectangles" presStyleCnt="0"/>
      <dgm:spPr/>
    </dgm:pt>
    <dgm:pt modelId="{9B075FEA-36B5-4C39-B2B6-9FE71A7FC258}" type="pres">
      <dgm:prSet presAssocID="{EBD33FAF-1D93-4059-BE85-ACD6303E687F}" presName="composite" presStyleCnt="0"/>
      <dgm:spPr/>
    </dgm:pt>
    <dgm:pt modelId="{A004DBCF-5183-4943-BEA3-8659CC8F0859}" type="pres">
      <dgm:prSet presAssocID="{EBD33FAF-1D93-4059-BE85-ACD6303E687F}" presName="ConnectorPoint" presStyleLbl="lnNode1" presStyleIdx="1" presStyleCnt="6"/>
      <dgm:spPr>
        <a:solidFill>
          <a:schemeClr val="accent2">
            <a:hueOff val="-291073"/>
            <a:satOff val="-16786"/>
            <a:lumOff val="1726"/>
            <a:alphaOff val="0"/>
          </a:schemeClr>
        </a:solidFill>
        <a:ln w="6350" cap="flat" cmpd="sng" algn="ctr">
          <a:solidFill>
            <a:schemeClr val="lt1">
              <a:hueOff val="0"/>
              <a:satOff val="0"/>
              <a:lumOff val="0"/>
              <a:alphaOff val="0"/>
            </a:schemeClr>
          </a:solidFill>
          <a:prstDash val="solid"/>
          <a:miter lim="800000"/>
        </a:ln>
        <a:effectLst/>
      </dgm:spPr>
    </dgm:pt>
    <dgm:pt modelId="{EC99E4C1-DDBC-4551-BC67-02FDCA962DA3}" type="pres">
      <dgm:prSet presAssocID="{EBD33FAF-1D93-4059-BE85-ACD6303E687F}" presName="DropPinPlaceHolder" presStyleCnt="0"/>
      <dgm:spPr/>
    </dgm:pt>
    <dgm:pt modelId="{DD454963-38E4-431F-B34F-0932EC156640}" type="pres">
      <dgm:prSet presAssocID="{EBD33FAF-1D93-4059-BE85-ACD6303E687F}" presName="DropPin" presStyleLbl="alignNode1" presStyleIdx="1" presStyleCnt="6"/>
      <dgm:spPr/>
    </dgm:pt>
    <dgm:pt modelId="{460572EC-22D7-46F7-8784-112610CAC016}" type="pres">
      <dgm:prSet presAssocID="{EBD33FAF-1D93-4059-BE85-ACD6303E687F}" presName="Ellipse"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4EA0BB1C-38A4-4379-A66A-02EBF198CE9C}" type="pres">
      <dgm:prSet presAssocID="{EBD33FAF-1D93-4059-BE85-ACD6303E687F}" presName="L2TextContainer" presStyleLbl="revTx" presStyleIdx="2" presStyleCnt="12">
        <dgm:presLayoutVars>
          <dgm:bulletEnabled val="1"/>
        </dgm:presLayoutVars>
      </dgm:prSet>
      <dgm:spPr/>
    </dgm:pt>
    <dgm:pt modelId="{BB73FE38-9521-4721-8F3B-BB6676D1AAA9}" type="pres">
      <dgm:prSet presAssocID="{EBD33FAF-1D93-4059-BE85-ACD6303E687F}" presName="L1TextContainer" presStyleLbl="revTx" presStyleIdx="3" presStyleCnt="12">
        <dgm:presLayoutVars>
          <dgm:chMax val="1"/>
          <dgm:chPref val="1"/>
          <dgm:bulletEnabled val="1"/>
        </dgm:presLayoutVars>
      </dgm:prSet>
      <dgm:spPr/>
    </dgm:pt>
    <dgm:pt modelId="{0B56D765-F8A9-4AE4-90B9-3F9427BD7675}" type="pres">
      <dgm:prSet presAssocID="{EBD33FAF-1D93-4059-BE85-ACD6303E687F}" presName="ConnectLine" presStyleLbl="sibTrans1D1" presStyleIdx="1" presStyleCnt="6"/>
      <dgm:spPr>
        <a:noFill/>
        <a:ln w="12700" cap="flat" cmpd="sng" algn="ctr">
          <a:solidFill>
            <a:schemeClr val="accent2">
              <a:hueOff val="-291073"/>
              <a:satOff val="-16786"/>
              <a:lumOff val="1726"/>
              <a:alphaOff val="0"/>
            </a:schemeClr>
          </a:solidFill>
          <a:prstDash val="dash"/>
          <a:miter lim="800000"/>
        </a:ln>
        <a:effectLst/>
      </dgm:spPr>
    </dgm:pt>
    <dgm:pt modelId="{7D355919-A0E3-4C08-96C8-0B00B847389A}" type="pres">
      <dgm:prSet presAssocID="{EBD33FAF-1D93-4059-BE85-ACD6303E687F}" presName="EmptyPlaceHolder" presStyleCnt="0"/>
      <dgm:spPr/>
    </dgm:pt>
    <dgm:pt modelId="{3867583D-F486-4859-85B0-B24E4EA46AEA}" type="pres">
      <dgm:prSet presAssocID="{61799736-CD3A-4A03-9534-26C1EC44AC47}" presName="spaceBetweenRectangles" presStyleCnt="0"/>
      <dgm:spPr/>
    </dgm:pt>
    <dgm:pt modelId="{58E092F2-22E8-43C7-8A86-8649491886AC}" type="pres">
      <dgm:prSet presAssocID="{FF343708-16FD-448C-8148-3579F3192E7E}" presName="composite" presStyleCnt="0"/>
      <dgm:spPr/>
    </dgm:pt>
    <dgm:pt modelId="{5D325431-CD7E-43B7-AB50-2AFD443F8B15}" type="pres">
      <dgm:prSet presAssocID="{FF343708-16FD-448C-8148-3579F3192E7E}" presName="ConnectorPoint" presStyleLbl="lnNode1" presStyleIdx="2" presStyleCnt="6"/>
      <dgm:spPr>
        <a:solidFill>
          <a:schemeClr val="accent2">
            <a:hueOff val="-582145"/>
            <a:satOff val="-33571"/>
            <a:lumOff val="3451"/>
            <a:alphaOff val="0"/>
          </a:schemeClr>
        </a:solidFill>
        <a:ln w="6350" cap="flat" cmpd="sng" algn="ctr">
          <a:solidFill>
            <a:schemeClr val="lt1">
              <a:hueOff val="0"/>
              <a:satOff val="0"/>
              <a:lumOff val="0"/>
              <a:alphaOff val="0"/>
            </a:schemeClr>
          </a:solidFill>
          <a:prstDash val="solid"/>
          <a:miter lim="800000"/>
        </a:ln>
        <a:effectLst/>
      </dgm:spPr>
    </dgm:pt>
    <dgm:pt modelId="{DBE3AD57-C568-42CD-A20F-ACD52C24314D}" type="pres">
      <dgm:prSet presAssocID="{FF343708-16FD-448C-8148-3579F3192E7E}" presName="DropPinPlaceHolder" presStyleCnt="0"/>
      <dgm:spPr/>
    </dgm:pt>
    <dgm:pt modelId="{A131A49B-9F9B-472A-8BD7-F0B82805E638}" type="pres">
      <dgm:prSet presAssocID="{FF343708-16FD-448C-8148-3579F3192E7E}" presName="DropPin" presStyleLbl="alignNode1" presStyleIdx="2" presStyleCnt="6"/>
      <dgm:spPr/>
    </dgm:pt>
    <dgm:pt modelId="{A92E47C9-9334-4E0E-A9F6-C027B6DD4CB9}" type="pres">
      <dgm:prSet presAssocID="{FF343708-16FD-448C-8148-3579F3192E7E}" presName="Ellipse"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5940D6DC-CA96-4C05-A582-A7245B5360A2}" type="pres">
      <dgm:prSet presAssocID="{FF343708-16FD-448C-8148-3579F3192E7E}" presName="L2TextContainer" presStyleLbl="revTx" presStyleIdx="4" presStyleCnt="12">
        <dgm:presLayoutVars>
          <dgm:bulletEnabled val="1"/>
        </dgm:presLayoutVars>
      </dgm:prSet>
      <dgm:spPr/>
    </dgm:pt>
    <dgm:pt modelId="{BAF7604F-BD1F-4CBD-A745-AD5BF7E16BFF}" type="pres">
      <dgm:prSet presAssocID="{FF343708-16FD-448C-8148-3579F3192E7E}" presName="L1TextContainer" presStyleLbl="revTx" presStyleIdx="5" presStyleCnt="12">
        <dgm:presLayoutVars>
          <dgm:chMax val="1"/>
          <dgm:chPref val="1"/>
          <dgm:bulletEnabled val="1"/>
        </dgm:presLayoutVars>
      </dgm:prSet>
      <dgm:spPr/>
    </dgm:pt>
    <dgm:pt modelId="{C25D77DB-54E6-4A91-A24C-A5BCB0D4D43E}" type="pres">
      <dgm:prSet presAssocID="{FF343708-16FD-448C-8148-3579F3192E7E}" presName="ConnectLine" presStyleLbl="sibTrans1D1" presStyleIdx="2" presStyleCnt="6"/>
      <dgm:spPr>
        <a:noFill/>
        <a:ln w="12700" cap="flat" cmpd="sng" algn="ctr">
          <a:solidFill>
            <a:schemeClr val="accent2">
              <a:hueOff val="-582145"/>
              <a:satOff val="-33571"/>
              <a:lumOff val="3451"/>
              <a:alphaOff val="0"/>
            </a:schemeClr>
          </a:solidFill>
          <a:prstDash val="dash"/>
          <a:miter lim="800000"/>
        </a:ln>
        <a:effectLst/>
      </dgm:spPr>
    </dgm:pt>
    <dgm:pt modelId="{BB915706-7310-4D66-AC00-7900153834EF}" type="pres">
      <dgm:prSet presAssocID="{FF343708-16FD-448C-8148-3579F3192E7E}" presName="EmptyPlaceHolder" presStyleCnt="0"/>
      <dgm:spPr/>
    </dgm:pt>
    <dgm:pt modelId="{66DB9666-DA8A-4D57-BCE3-4D6A036DF828}" type="pres">
      <dgm:prSet presAssocID="{1E54F3E9-9EFF-493B-B409-F5EE11E07AC7}" presName="spaceBetweenRectangles" presStyleCnt="0"/>
      <dgm:spPr/>
    </dgm:pt>
    <dgm:pt modelId="{CF25C6D4-942B-44C4-9770-16485DEF3B54}" type="pres">
      <dgm:prSet presAssocID="{4C03E887-9A8D-4846-9031-518DA95DACBA}" presName="composite" presStyleCnt="0"/>
      <dgm:spPr/>
    </dgm:pt>
    <dgm:pt modelId="{68000B14-3F0A-4820-8E1B-58B928B98AA9}" type="pres">
      <dgm:prSet presAssocID="{4C03E887-9A8D-4846-9031-518DA95DACBA}" presName="ConnectorPoint" presStyleLbl="lnNode1" presStyleIdx="3" presStyleCnt="6"/>
      <dgm:spPr>
        <a:solidFill>
          <a:schemeClr val="accent2">
            <a:hueOff val="-873218"/>
            <a:satOff val="-50357"/>
            <a:lumOff val="5177"/>
            <a:alphaOff val="0"/>
          </a:schemeClr>
        </a:solidFill>
        <a:ln w="6350" cap="flat" cmpd="sng" algn="ctr">
          <a:solidFill>
            <a:schemeClr val="lt1">
              <a:hueOff val="0"/>
              <a:satOff val="0"/>
              <a:lumOff val="0"/>
              <a:alphaOff val="0"/>
            </a:schemeClr>
          </a:solidFill>
          <a:prstDash val="solid"/>
          <a:miter lim="800000"/>
        </a:ln>
        <a:effectLst/>
      </dgm:spPr>
    </dgm:pt>
    <dgm:pt modelId="{306E9ECB-A4B1-46D2-8696-9348D0C5941A}" type="pres">
      <dgm:prSet presAssocID="{4C03E887-9A8D-4846-9031-518DA95DACBA}" presName="DropPinPlaceHolder" presStyleCnt="0"/>
      <dgm:spPr/>
    </dgm:pt>
    <dgm:pt modelId="{866DB8E9-19C3-4580-BBCB-28266E9A8051}" type="pres">
      <dgm:prSet presAssocID="{4C03E887-9A8D-4846-9031-518DA95DACBA}" presName="DropPin" presStyleLbl="alignNode1" presStyleIdx="3" presStyleCnt="6"/>
      <dgm:spPr/>
    </dgm:pt>
    <dgm:pt modelId="{B6613593-D5C2-40AF-B40A-E8FA3BD5754D}" type="pres">
      <dgm:prSet presAssocID="{4C03E887-9A8D-4846-9031-518DA95DACBA}" presName="Ellipse"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7B5A7F4F-A1B4-4290-8F75-83AAD0346E29}" type="pres">
      <dgm:prSet presAssocID="{4C03E887-9A8D-4846-9031-518DA95DACBA}" presName="L2TextContainer" presStyleLbl="revTx" presStyleIdx="6" presStyleCnt="12">
        <dgm:presLayoutVars>
          <dgm:bulletEnabled val="1"/>
        </dgm:presLayoutVars>
      </dgm:prSet>
      <dgm:spPr/>
    </dgm:pt>
    <dgm:pt modelId="{04C9D99B-FAE6-488A-8ED1-279841A8B451}" type="pres">
      <dgm:prSet presAssocID="{4C03E887-9A8D-4846-9031-518DA95DACBA}" presName="L1TextContainer" presStyleLbl="revTx" presStyleIdx="7" presStyleCnt="12">
        <dgm:presLayoutVars>
          <dgm:chMax val="1"/>
          <dgm:chPref val="1"/>
          <dgm:bulletEnabled val="1"/>
        </dgm:presLayoutVars>
      </dgm:prSet>
      <dgm:spPr/>
    </dgm:pt>
    <dgm:pt modelId="{D400AC87-F5DA-46DC-B04A-744113D8088A}" type="pres">
      <dgm:prSet presAssocID="{4C03E887-9A8D-4846-9031-518DA95DACBA}" presName="ConnectLine" presStyleLbl="sibTrans1D1" presStyleIdx="3" presStyleCnt="6"/>
      <dgm:spPr>
        <a:noFill/>
        <a:ln w="12700" cap="flat" cmpd="sng" algn="ctr">
          <a:solidFill>
            <a:schemeClr val="accent2">
              <a:hueOff val="-873218"/>
              <a:satOff val="-50357"/>
              <a:lumOff val="5177"/>
              <a:alphaOff val="0"/>
            </a:schemeClr>
          </a:solidFill>
          <a:prstDash val="dash"/>
          <a:miter lim="800000"/>
        </a:ln>
        <a:effectLst/>
      </dgm:spPr>
    </dgm:pt>
    <dgm:pt modelId="{0525375C-38C5-4D63-851E-0493B1A750F7}" type="pres">
      <dgm:prSet presAssocID="{4C03E887-9A8D-4846-9031-518DA95DACBA}" presName="EmptyPlaceHolder" presStyleCnt="0"/>
      <dgm:spPr/>
    </dgm:pt>
    <dgm:pt modelId="{61B4423F-AB0F-4306-B5B4-A990444C9362}" type="pres">
      <dgm:prSet presAssocID="{1BB6ED4A-2DBF-48FF-94AD-A3905B82A5FA}" presName="spaceBetweenRectangles" presStyleCnt="0"/>
      <dgm:spPr/>
    </dgm:pt>
    <dgm:pt modelId="{5A05596E-C186-44BF-8ED7-398155D11277}" type="pres">
      <dgm:prSet presAssocID="{53EE9B16-0F53-418F-905C-550C14797A92}" presName="composite" presStyleCnt="0"/>
      <dgm:spPr/>
    </dgm:pt>
    <dgm:pt modelId="{4B1C3130-63DA-483A-B514-432A2E115098}" type="pres">
      <dgm:prSet presAssocID="{53EE9B16-0F53-418F-905C-550C14797A92}" presName="ConnectorPoint" presStyleLbl="lnNode1" presStyleIdx="4" presStyleCnt="6"/>
      <dgm:spPr>
        <a:solidFill>
          <a:schemeClr val="accent2">
            <a:hueOff val="-1164290"/>
            <a:satOff val="-67142"/>
            <a:lumOff val="6902"/>
            <a:alphaOff val="0"/>
          </a:schemeClr>
        </a:solidFill>
        <a:ln w="6350" cap="flat" cmpd="sng" algn="ctr">
          <a:solidFill>
            <a:schemeClr val="lt1">
              <a:hueOff val="0"/>
              <a:satOff val="0"/>
              <a:lumOff val="0"/>
              <a:alphaOff val="0"/>
            </a:schemeClr>
          </a:solidFill>
          <a:prstDash val="solid"/>
          <a:miter lim="800000"/>
        </a:ln>
        <a:effectLst/>
      </dgm:spPr>
    </dgm:pt>
    <dgm:pt modelId="{4B100C16-F695-49C6-8708-5604D0610DBE}" type="pres">
      <dgm:prSet presAssocID="{53EE9B16-0F53-418F-905C-550C14797A92}" presName="DropPinPlaceHolder" presStyleCnt="0"/>
      <dgm:spPr/>
    </dgm:pt>
    <dgm:pt modelId="{D3F70E4B-52A9-4AC0-94E3-D740CE0855A5}" type="pres">
      <dgm:prSet presAssocID="{53EE9B16-0F53-418F-905C-550C14797A92}" presName="DropPin" presStyleLbl="alignNode1" presStyleIdx="4" presStyleCnt="6"/>
      <dgm:spPr/>
    </dgm:pt>
    <dgm:pt modelId="{5CB0ED6D-41B6-4A48-9588-A2281BE9D23A}" type="pres">
      <dgm:prSet presAssocID="{53EE9B16-0F53-418F-905C-550C14797A92}" presName="Ellipse"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DFCB6026-714F-4660-8F41-0AF4B486A5A2}" type="pres">
      <dgm:prSet presAssocID="{53EE9B16-0F53-418F-905C-550C14797A92}" presName="L2TextContainer" presStyleLbl="revTx" presStyleIdx="8" presStyleCnt="12">
        <dgm:presLayoutVars>
          <dgm:bulletEnabled val="1"/>
        </dgm:presLayoutVars>
      </dgm:prSet>
      <dgm:spPr/>
    </dgm:pt>
    <dgm:pt modelId="{24827494-A4A5-429E-B90B-5ECB0DE1C9C0}" type="pres">
      <dgm:prSet presAssocID="{53EE9B16-0F53-418F-905C-550C14797A92}" presName="L1TextContainer" presStyleLbl="revTx" presStyleIdx="9" presStyleCnt="12">
        <dgm:presLayoutVars>
          <dgm:chMax val="1"/>
          <dgm:chPref val="1"/>
          <dgm:bulletEnabled val="1"/>
        </dgm:presLayoutVars>
      </dgm:prSet>
      <dgm:spPr/>
    </dgm:pt>
    <dgm:pt modelId="{AB60E83C-4E36-4614-BFE8-FC6A99D877DD}" type="pres">
      <dgm:prSet presAssocID="{53EE9B16-0F53-418F-905C-550C14797A92}" presName="ConnectLine" presStyleLbl="sibTrans1D1" presStyleIdx="4" presStyleCnt="6"/>
      <dgm:spPr>
        <a:noFill/>
        <a:ln w="12700" cap="flat" cmpd="sng" algn="ctr">
          <a:solidFill>
            <a:schemeClr val="accent2">
              <a:hueOff val="-1164290"/>
              <a:satOff val="-67142"/>
              <a:lumOff val="6902"/>
              <a:alphaOff val="0"/>
            </a:schemeClr>
          </a:solidFill>
          <a:prstDash val="dash"/>
          <a:miter lim="800000"/>
        </a:ln>
        <a:effectLst/>
      </dgm:spPr>
    </dgm:pt>
    <dgm:pt modelId="{07EAB6EB-9000-447C-B6A8-37AE0DF9E04F}" type="pres">
      <dgm:prSet presAssocID="{53EE9B16-0F53-418F-905C-550C14797A92}" presName="EmptyPlaceHolder" presStyleCnt="0"/>
      <dgm:spPr/>
    </dgm:pt>
    <dgm:pt modelId="{06C1535C-EEB2-4E0B-B10E-41A146BD7C00}" type="pres">
      <dgm:prSet presAssocID="{100B01E6-5C3E-4699-8A79-6E62BF0A9783}" presName="spaceBetweenRectangles" presStyleCnt="0"/>
      <dgm:spPr/>
    </dgm:pt>
    <dgm:pt modelId="{406E96A1-138B-4277-9635-FD4697EB3C75}" type="pres">
      <dgm:prSet presAssocID="{18BCC1BA-158C-486E-96ED-3BAA805276FF}" presName="composite" presStyleCnt="0"/>
      <dgm:spPr/>
    </dgm:pt>
    <dgm:pt modelId="{5B81361B-1F9F-4497-A4BA-0CB561A9DAAB}" type="pres">
      <dgm:prSet presAssocID="{18BCC1BA-158C-486E-96ED-3BAA805276FF}" presName="ConnectorPoint" presStyleLbl="lnNode1" presStyleIdx="5" presStyleCnt="6"/>
      <dgm:spPr>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gm:spPr>
    </dgm:pt>
    <dgm:pt modelId="{93788569-BD8F-47CB-8176-D2948F21EDF3}" type="pres">
      <dgm:prSet presAssocID="{18BCC1BA-158C-486E-96ED-3BAA805276FF}" presName="DropPinPlaceHolder" presStyleCnt="0"/>
      <dgm:spPr/>
    </dgm:pt>
    <dgm:pt modelId="{B692DCBC-96CC-447F-9278-ABDE113776F2}" type="pres">
      <dgm:prSet presAssocID="{18BCC1BA-158C-486E-96ED-3BAA805276FF}" presName="DropPin" presStyleLbl="alignNode1" presStyleIdx="5" presStyleCnt="6"/>
      <dgm:spPr/>
    </dgm:pt>
    <dgm:pt modelId="{53B88BAD-F9AE-443A-AD85-0F2F15E26CE1}" type="pres">
      <dgm:prSet presAssocID="{18BCC1BA-158C-486E-96ED-3BAA805276FF}"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5357F783-3F67-49A7-A8CB-F7C212FC3AE8}" type="pres">
      <dgm:prSet presAssocID="{18BCC1BA-158C-486E-96ED-3BAA805276FF}" presName="L2TextContainer" presStyleLbl="revTx" presStyleIdx="10" presStyleCnt="12">
        <dgm:presLayoutVars>
          <dgm:bulletEnabled val="1"/>
        </dgm:presLayoutVars>
      </dgm:prSet>
      <dgm:spPr/>
    </dgm:pt>
    <dgm:pt modelId="{53BB829F-03FD-4B30-90ED-6AF40281037D}" type="pres">
      <dgm:prSet presAssocID="{18BCC1BA-158C-486E-96ED-3BAA805276FF}" presName="L1TextContainer" presStyleLbl="revTx" presStyleIdx="11" presStyleCnt="12">
        <dgm:presLayoutVars>
          <dgm:chMax val="1"/>
          <dgm:chPref val="1"/>
          <dgm:bulletEnabled val="1"/>
        </dgm:presLayoutVars>
      </dgm:prSet>
      <dgm:spPr/>
    </dgm:pt>
    <dgm:pt modelId="{8A0A2CB7-3892-4E10-8FBC-D3ECF2E4DB9B}" type="pres">
      <dgm:prSet presAssocID="{18BCC1BA-158C-486E-96ED-3BAA805276FF}" presName="ConnectLine" presStyleLbl="sibTrans1D1" presStyleIdx="5" presStyleCnt="6"/>
      <dgm:spPr>
        <a:noFill/>
        <a:ln w="12700" cap="flat" cmpd="sng" algn="ctr">
          <a:solidFill>
            <a:schemeClr val="accent2">
              <a:hueOff val="-1455363"/>
              <a:satOff val="-83928"/>
              <a:lumOff val="8628"/>
              <a:alphaOff val="0"/>
            </a:schemeClr>
          </a:solidFill>
          <a:prstDash val="dash"/>
          <a:miter lim="800000"/>
        </a:ln>
        <a:effectLst/>
      </dgm:spPr>
    </dgm:pt>
    <dgm:pt modelId="{38001177-CA10-4195-9704-59E381E786B3}" type="pres">
      <dgm:prSet presAssocID="{18BCC1BA-158C-486E-96ED-3BAA805276FF}" presName="EmptyPlaceHolder" presStyleCnt="0"/>
      <dgm:spPr/>
    </dgm:pt>
  </dgm:ptLst>
  <dgm:cxnLst>
    <dgm:cxn modelId="{E75EDA01-998C-4D09-8276-2E3B7E7747C7}" srcId="{DAC2EB3D-352B-4D43-AEEB-A98AC73AE5BF}" destId="{A60C1F8E-3B03-444E-AF99-CE6183D99DF3}" srcOrd="0" destOrd="0" parTransId="{9441E081-4426-4B8C-89D6-C089A8EECCB7}" sibTransId="{6542ECC4-8985-4FE6-AE23-C46A219938D1}"/>
    <dgm:cxn modelId="{0A2BA608-E2A7-47F3-A982-60920B6A160F}" type="presOf" srcId="{B419917A-157B-4B4E-B4E7-651F0C0725F7}" destId="{7B5A7F4F-A1B4-4290-8F75-83AAD0346E29}" srcOrd="0" destOrd="0" presId="urn:microsoft.com/office/officeart/2017/3/layout/DropPinTimeline"/>
    <dgm:cxn modelId="{CB846F0E-CB3E-4795-A8BF-C978A4B27389}" srcId="{A60C1F8E-3B03-444E-AF99-CE6183D99DF3}" destId="{77BDF3C4-2D4B-4352-A923-89B88974ABC9}" srcOrd="0" destOrd="0" parTransId="{DBF950B9-70F2-4790-AB74-A3E551AC63C0}" sibTransId="{895D9D11-67FF-4D85-86E4-41FD8496E914}"/>
    <dgm:cxn modelId="{3438C212-B6EF-472E-AA81-B50DB0FF55BD}" type="presOf" srcId="{AB4D742C-6669-45F8-A679-09443E6D53D8}" destId="{DFCB6026-714F-4660-8F41-0AF4B486A5A2}" srcOrd="0" destOrd="0" presId="urn:microsoft.com/office/officeart/2017/3/layout/DropPinTimeline"/>
    <dgm:cxn modelId="{455E3716-47D9-4A3E-A698-FE15DA0BA97C}" type="presOf" srcId="{77BDF3C4-2D4B-4352-A923-89B88974ABC9}" destId="{E9F495D4-02A4-495A-A43E-39EE3C7A2C9F}" srcOrd="0" destOrd="0" presId="urn:microsoft.com/office/officeart/2017/3/layout/DropPinTimeline"/>
    <dgm:cxn modelId="{23684823-C0AD-4DC4-8B20-788E353C2CD5}" srcId="{4C03E887-9A8D-4846-9031-518DA95DACBA}" destId="{B419917A-157B-4B4E-B4E7-651F0C0725F7}" srcOrd="0" destOrd="0" parTransId="{66BC93E7-FA72-4EAC-93A6-E3F0EFDA4D07}" sibTransId="{284A678D-C34E-456D-92E9-AA1DA93BE029}"/>
    <dgm:cxn modelId="{FD5F9924-C752-4653-A654-57EBCCD378DC}" srcId="{18BCC1BA-158C-486E-96ED-3BAA805276FF}" destId="{EFF0662F-D46F-4571-9DBB-39CDAB067F0D}" srcOrd="0" destOrd="0" parTransId="{B74474E9-7676-457D-80F3-C5B47707B75E}" sibTransId="{3FC85FD0-B518-429D-918E-CEC6BE0B3832}"/>
    <dgm:cxn modelId="{E47A272A-E128-4F2C-82FB-3A312ACC0ED8}" srcId="{DAC2EB3D-352B-4D43-AEEB-A98AC73AE5BF}" destId="{EBD33FAF-1D93-4059-BE85-ACD6303E687F}" srcOrd="1" destOrd="0" parTransId="{C34F3649-6F9D-4DE8-94E1-C6B69EF31B54}" sibTransId="{61799736-CD3A-4A03-9534-26C1EC44AC47}"/>
    <dgm:cxn modelId="{A5F2462A-AFB5-4C09-A426-A388BA5CB2D5}" srcId="{FF343708-16FD-448C-8148-3579F3192E7E}" destId="{D4221289-B97B-4445-B293-FB93B826D156}" srcOrd="0" destOrd="0" parTransId="{397002F8-9F2E-435A-9CA5-622E27E44A91}" sibTransId="{6D7F6718-03CA-45E1-A0B0-B6E2C8181060}"/>
    <dgm:cxn modelId="{A709D42C-FB40-43E7-BDB5-F0DE7391A41E}" srcId="{EBD33FAF-1D93-4059-BE85-ACD6303E687F}" destId="{DD9E5C5F-38AC-420E-8046-04D989EBE584}" srcOrd="0" destOrd="0" parTransId="{14DEC935-5B5F-42E6-A14E-68AE125E8BD2}" sibTransId="{5F12D623-654F-434F-8353-ABC68B7195AB}"/>
    <dgm:cxn modelId="{C0AC345E-01EF-4C35-B2A5-45DEB387834E}" type="presOf" srcId="{4C03E887-9A8D-4846-9031-518DA95DACBA}" destId="{04C9D99B-FAE6-488A-8ED1-279841A8B451}" srcOrd="0" destOrd="0" presId="urn:microsoft.com/office/officeart/2017/3/layout/DropPinTimeline"/>
    <dgm:cxn modelId="{CE366E72-ADBF-4CA4-8EEB-7AEF9AA2887E}" srcId="{DAC2EB3D-352B-4D43-AEEB-A98AC73AE5BF}" destId="{4C03E887-9A8D-4846-9031-518DA95DACBA}" srcOrd="3" destOrd="0" parTransId="{B0C0ED75-46CA-4E60-94A3-E77F241669F8}" sibTransId="{1BB6ED4A-2DBF-48FF-94AD-A3905B82A5FA}"/>
    <dgm:cxn modelId="{EC184273-B2E1-4A87-A222-5CEAC38DE74A}" type="presOf" srcId="{EBD33FAF-1D93-4059-BE85-ACD6303E687F}" destId="{BB73FE38-9521-4721-8F3B-BB6676D1AAA9}" srcOrd="0" destOrd="0" presId="urn:microsoft.com/office/officeart/2017/3/layout/DropPinTimeline"/>
    <dgm:cxn modelId="{868AC153-52C6-4F38-8925-8072169B89EB}" type="presOf" srcId="{EFF0662F-D46F-4571-9DBB-39CDAB067F0D}" destId="{5357F783-3F67-49A7-A8CB-F7C212FC3AE8}" srcOrd="0" destOrd="0" presId="urn:microsoft.com/office/officeart/2017/3/layout/DropPinTimeline"/>
    <dgm:cxn modelId="{E2F3A174-954A-47B2-A9F1-00B1B8D1A7FC}" srcId="{DAC2EB3D-352B-4D43-AEEB-A98AC73AE5BF}" destId="{53EE9B16-0F53-418F-905C-550C14797A92}" srcOrd="4" destOrd="0" parTransId="{186E925B-34F8-4158-973C-9E0712662E0E}" sibTransId="{100B01E6-5C3E-4699-8A79-6E62BF0A9783}"/>
    <dgm:cxn modelId="{31AD277A-5FE9-4F71-B5B4-6C095DA26205}" type="presOf" srcId="{53EE9B16-0F53-418F-905C-550C14797A92}" destId="{24827494-A4A5-429E-B90B-5ECB0DE1C9C0}" srcOrd="0" destOrd="0" presId="urn:microsoft.com/office/officeart/2017/3/layout/DropPinTimeline"/>
    <dgm:cxn modelId="{230AB07C-136C-45D6-A09C-32F779C88095}" type="presOf" srcId="{DD9E5C5F-38AC-420E-8046-04D989EBE584}" destId="{4EA0BB1C-38A4-4379-A66A-02EBF198CE9C}" srcOrd="0" destOrd="0" presId="urn:microsoft.com/office/officeart/2017/3/layout/DropPinTimeline"/>
    <dgm:cxn modelId="{7DD7EC83-8DC6-478D-982A-B74C31A6DE38}" type="presOf" srcId="{A60C1F8E-3B03-444E-AF99-CE6183D99DF3}" destId="{1E76D692-9BB6-4902-BE89-D526E0E0D413}" srcOrd="0" destOrd="0" presId="urn:microsoft.com/office/officeart/2017/3/layout/DropPinTimeline"/>
    <dgm:cxn modelId="{7B07898B-7C65-49A1-B7B1-E8316F3777B7}" srcId="{53EE9B16-0F53-418F-905C-550C14797A92}" destId="{AB4D742C-6669-45F8-A679-09443E6D53D8}" srcOrd="0" destOrd="0" parTransId="{2849F776-3352-49DF-B66B-A0604C0F2F8A}" sibTransId="{F2C2949E-8123-407B-9C03-116DE9B7A39D}"/>
    <dgm:cxn modelId="{18938192-1380-4A29-B509-A1D1DB6B239C}" srcId="{DAC2EB3D-352B-4D43-AEEB-A98AC73AE5BF}" destId="{FF343708-16FD-448C-8148-3579F3192E7E}" srcOrd="2" destOrd="0" parTransId="{47DC46AB-05E0-4058-87A7-7D97FE142923}" sibTransId="{1E54F3E9-9EFF-493B-B409-F5EE11E07AC7}"/>
    <dgm:cxn modelId="{BE154E97-5992-430B-ADCC-8209D524B2E6}" type="presOf" srcId="{DAC2EB3D-352B-4D43-AEEB-A98AC73AE5BF}" destId="{0DAA0F2F-7558-45C0-BF66-3F0FB15A8FC3}" srcOrd="0" destOrd="0" presId="urn:microsoft.com/office/officeart/2017/3/layout/DropPinTimeline"/>
    <dgm:cxn modelId="{761233D4-1FA7-43C3-8D4F-D327AD7E40F8}" type="presOf" srcId="{FF343708-16FD-448C-8148-3579F3192E7E}" destId="{BAF7604F-BD1F-4CBD-A745-AD5BF7E16BFF}" srcOrd="0" destOrd="0" presId="urn:microsoft.com/office/officeart/2017/3/layout/DropPinTimeline"/>
    <dgm:cxn modelId="{B8CE1AD7-4501-4BFE-A4B9-CD014517B9FC}" type="presOf" srcId="{D4221289-B97B-4445-B293-FB93B826D156}" destId="{5940D6DC-CA96-4C05-A582-A7245B5360A2}" srcOrd="0" destOrd="0" presId="urn:microsoft.com/office/officeart/2017/3/layout/DropPinTimeline"/>
    <dgm:cxn modelId="{965E86E7-FEFB-4755-8697-8FE3BBBE5183}" type="presOf" srcId="{18BCC1BA-158C-486E-96ED-3BAA805276FF}" destId="{53BB829F-03FD-4B30-90ED-6AF40281037D}" srcOrd="0" destOrd="0" presId="urn:microsoft.com/office/officeart/2017/3/layout/DropPinTimeline"/>
    <dgm:cxn modelId="{160E2BFD-D209-43C9-A667-458586BE042B}" srcId="{DAC2EB3D-352B-4D43-AEEB-A98AC73AE5BF}" destId="{18BCC1BA-158C-486E-96ED-3BAA805276FF}" srcOrd="5" destOrd="0" parTransId="{D68D7A79-E3A7-480F-971F-DAFF6B74D3A6}" sibTransId="{07782750-F94F-40A5-B09B-CA11DCFCD7A7}"/>
    <dgm:cxn modelId="{8EA6D456-2D84-4A6C-ADA2-1D18E3A1F793}" type="presParOf" srcId="{0DAA0F2F-7558-45C0-BF66-3F0FB15A8FC3}" destId="{8B9BC70F-38EB-4ED7-9595-B3409662EBEB}" srcOrd="0" destOrd="0" presId="urn:microsoft.com/office/officeart/2017/3/layout/DropPinTimeline"/>
    <dgm:cxn modelId="{66951C18-2305-47C6-8CFD-7813F9DECEAD}" type="presParOf" srcId="{0DAA0F2F-7558-45C0-BF66-3F0FB15A8FC3}" destId="{03694F2C-0A1C-4842-AA9F-E2DF1877BFA6}" srcOrd="1" destOrd="0" presId="urn:microsoft.com/office/officeart/2017/3/layout/DropPinTimeline"/>
    <dgm:cxn modelId="{F8DE5A28-EFCC-4D17-AE70-39108951FCCA}" type="presParOf" srcId="{03694F2C-0A1C-4842-AA9F-E2DF1877BFA6}" destId="{34771C8F-556B-4EBB-AFE9-CE872E538E1E}" srcOrd="0" destOrd="0" presId="urn:microsoft.com/office/officeart/2017/3/layout/DropPinTimeline"/>
    <dgm:cxn modelId="{105E33EA-56F0-4899-AB41-6ED7EA30BA22}" type="presParOf" srcId="{34771C8F-556B-4EBB-AFE9-CE872E538E1E}" destId="{CD70E57C-86F6-49D5-B51D-06701821F5EA}" srcOrd="0" destOrd="0" presId="urn:microsoft.com/office/officeart/2017/3/layout/DropPinTimeline"/>
    <dgm:cxn modelId="{219465D6-EE46-4CE3-8BA5-BFA54F405D59}" type="presParOf" srcId="{34771C8F-556B-4EBB-AFE9-CE872E538E1E}" destId="{9A44CD89-8523-4B7A-B29F-5AE1B29CD880}" srcOrd="1" destOrd="0" presId="urn:microsoft.com/office/officeart/2017/3/layout/DropPinTimeline"/>
    <dgm:cxn modelId="{CD94C4E9-ED57-4314-A957-CAA059695038}" type="presParOf" srcId="{9A44CD89-8523-4B7A-B29F-5AE1B29CD880}" destId="{592C164C-AD93-4993-B8C5-1E76A5D4AE1D}" srcOrd="0" destOrd="0" presId="urn:microsoft.com/office/officeart/2017/3/layout/DropPinTimeline"/>
    <dgm:cxn modelId="{3C8D58AE-40F3-4AFD-A48D-A78E83542DE0}" type="presParOf" srcId="{9A44CD89-8523-4B7A-B29F-5AE1B29CD880}" destId="{AC679FEE-9102-4B4A-8339-256A7A4C8397}" srcOrd="1" destOrd="0" presId="urn:microsoft.com/office/officeart/2017/3/layout/DropPinTimeline"/>
    <dgm:cxn modelId="{D22789B4-23E3-4867-9AE7-1208FB9B2B36}" type="presParOf" srcId="{34771C8F-556B-4EBB-AFE9-CE872E538E1E}" destId="{E9F495D4-02A4-495A-A43E-39EE3C7A2C9F}" srcOrd="2" destOrd="0" presId="urn:microsoft.com/office/officeart/2017/3/layout/DropPinTimeline"/>
    <dgm:cxn modelId="{916CDD82-E91E-41F5-8E06-DCD0C1761F26}" type="presParOf" srcId="{34771C8F-556B-4EBB-AFE9-CE872E538E1E}" destId="{1E76D692-9BB6-4902-BE89-D526E0E0D413}" srcOrd="3" destOrd="0" presId="urn:microsoft.com/office/officeart/2017/3/layout/DropPinTimeline"/>
    <dgm:cxn modelId="{74E45D64-26CC-4E2A-8116-D3C956266815}" type="presParOf" srcId="{34771C8F-556B-4EBB-AFE9-CE872E538E1E}" destId="{E357FDDF-3479-46F3-AFE9-564444B113EE}" srcOrd="4" destOrd="0" presId="urn:microsoft.com/office/officeart/2017/3/layout/DropPinTimeline"/>
    <dgm:cxn modelId="{1B1E09B4-197D-466C-A1F6-5B007BAF7904}" type="presParOf" srcId="{34771C8F-556B-4EBB-AFE9-CE872E538E1E}" destId="{DABD3C46-C204-4B08-9962-15BE10FC805B}" srcOrd="5" destOrd="0" presId="urn:microsoft.com/office/officeart/2017/3/layout/DropPinTimeline"/>
    <dgm:cxn modelId="{F8773FD4-6802-4F18-8039-D9CC3DA9FAC1}" type="presParOf" srcId="{03694F2C-0A1C-4842-AA9F-E2DF1877BFA6}" destId="{8F2591D2-4C72-4E79-86E2-660295876C49}" srcOrd="1" destOrd="0" presId="urn:microsoft.com/office/officeart/2017/3/layout/DropPinTimeline"/>
    <dgm:cxn modelId="{1D95F3EB-96BB-470B-9244-CEBFF2BAC48C}" type="presParOf" srcId="{03694F2C-0A1C-4842-AA9F-E2DF1877BFA6}" destId="{9B075FEA-36B5-4C39-B2B6-9FE71A7FC258}" srcOrd="2" destOrd="0" presId="urn:microsoft.com/office/officeart/2017/3/layout/DropPinTimeline"/>
    <dgm:cxn modelId="{ED932584-326D-474C-8F72-493E81E4E164}" type="presParOf" srcId="{9B075FEA-36B5-4C39-B2B6-9FE71A7FC258}" destId="{A004DBCF-5183-4943-BEA3-8659CC8F0859}" srcOrd="0" destOrd="0" presId="urn:microsoft.com/office/officeart/2017/3/layout/DropPinTimeline"/>
    <dgm:cxn modelId="{6E0A39FF-03DD-40A2-B8A9-62E0D6197B0D}" type="presParOf" srcId="{9B075FEA-36B5-4C39-B2B6-9FE71A7FC258}" destId="{EC99E4C1-DDBC-4551-BC67-02FDCA962DA3}" srcOrd="1" destOrd="0" presId="urn:microsoft.com/office/officeart/2017/3/layout/DropPinTimeline"/>
    <dgm:cxn modelId="{84F05E6F-5FE0-4A24-86EF-6C4669505F5B}" type="presParOf" srcId="{EC99E4C1-DDBC-4551-BC67-02FDCA962DA3}" destId="{DD454963-38E4-431F-B34F-0932EC156640}" srcOrd="0" destOrd="0" presId="urn:microsoft.com/office/officeart/2017/3/layout/DropPinTimeline"/>
    <dgm:cxn modelId="{7F7272EF-698E-4DE0-99EA-2A2B9537534B}" type="presParOf" srcId="{EC99E4C1-DDBC-4551-BC67-02FDCA962DA3}" destId="{460572EC-22D7-46F7-8784-112610CAC016}" srcOrd="1" destOrd="0" presId="urn:microsoft.com/office/officeart/2017/3/layout/DropPinTimeline"/>
    <dgm:cxn modelId="{09FAEFD8-2DE5-478F-B89B-B5EADED9B3EB}" type="presParOf" srcId="{9B075FEA-36B5-4C39-B2B6-9FE71A7FC258}" destId="{4EA0BB1C-38A4-4379-A66A-02EBF198CE9C}" srcOrd="2" destOrd="0" presId="urn:microsoft.com/office/officeart/2017/3/layout/DropPinTimeline"/>
    <dgm:cxn modelId="{E5F236D6-D05F-4A91-BE9D-D422EBABDA48}" type="presParOf" srcId="{9B075FEA-36B5-4C39-B2B6-9FE71A7FC258}" destId="{BB73FE38-9521-4721-8F3B-BB6676D1AAA9}" srcOrd="3" destOrd="0" presId="urn:microsoft.com/office/officeart/2017/3/layout/DropPinTimeline"/>
    <dgm:cxn modelId="{E03DDE16-3520-4998-9C48-BB488ACDD4F1}" type="presParOf" srcId="{9B075FEA-36B5-4C39-B2B6-9FE71A7FC258}" destId="{0B56D765-F8A9-4AE4-90B9-3F9427BD7675}" srcOrd="4" destOrd="0" presId="urn:microsoft.com/office/officeart/2017/3/layout/DropPinTimeline"/>
    <dgm:cxn modelId="{2239A2A9-3EBA-47DE-BD3C-3CC84EF78E9E}" type="presParOf" srcId="{9B075FEA-36B5-4C39-B2B6-9FE71A7FC258}" destId="{7D355919-A0E3-4C08-96C8-0B00B847389A}" srcOrd="5" destOrd="0" presId="urn:microsoft.com/office/officeart/2017/3/layout/DropPinTimeline"/>
    <dgm:cxn modelId="{213209BE-3EA5-4DA0-B36A-30605E1529CE}" type="presParOf" srcId="{03694F2C-0A1C-4842-AA9F-E2DF1877BFA6}" destId="{3867583D-F486-4859-85B0-B24E4EA46AEA}" srcOrd="3" destOrd="0" presId="urn:microsoft.com/office/officeart/2017/3/layout/DropPinTimeline"/>
    <dgm:cxn modelId="{41314E2D-E103-4508-A7E8-DD1C82FFEA27}" type="presParOf" srcId="{03694F2C-0A1C-4842-AA9F-E2DF1877BFA6}" destId="{58E092F2-22E8-43C7-8A86-8649491886AC}" srcOrd="4" destOrd="0" presId="urn:microsoft.com/office/officeart/2017/3/layout/DropPinTimeline"/>
    <dgm:cxn modelId="{45D8AD88-7E12-4BBA-980F-F8970B71A11B}" type="presParOf" srcId="{58E092F2-22E8-43C7-8A86-8649491886AC}" destId="{5D325431-CD7E-43B7-AB50-2AFD443F8B15}" srcOrd="0" destOrd="0" presId="urn:microsoft.com/office/officeart/2017/3/layout/DropPinTimeline"/>
    <dgm:cxn modelId="{DDB1FFD4-B993-4E11-8769-751CC1348601}" type="presParOf" srcId="{58E092F2-22E8-43C7-8A86-8649491886AC}" destId="{DBE3AD57-C568-42CD-A20F-ACD52C24314D}" srcOrd="1" destOrd="0" presId="urn:microsoft.com/office/officeart/2017/3/layout/DropPinTimeline"/>
    <dgm:cxn modelId="{D5023FB0-8BFA-4EAE-B8AF-DB03B9293982}" type="presParOf" srcId="{DBE3AD57-C568-42CD-A20F-ACD52C24314D}" destId="{A131A49B-9F9B-472A-8BD7-F0B82805E638}" srcOrd="0" destOrd="0" presId="urn:microsoft.com/office/officeart/2017/3/layout/DropPinTimeline"/>
    <dgm:cxn modelId="{505D6442-998C-4A55-B829-71EC5B717FCD}" type="presParOf" srcId="{DBE3AD57-C568-42CD-A20F-ACD52C24314D}" destId="{A92E47C9-9334-4E0E-A9F6-C027B6DD4CB9}" srcOrd="1" destOrd="0" presId="urn:microsoft.com/office/officeart/2017/3/layout/DropPinTimeline"/>
    <dgm:cxn modelId="{D21CD0E8-A4A8-4024-8B48-F0EC70808BB8}" type="presParOf" srcId="{58E092F2-22E8-43C7-8A86-8649491886AC}" destId="{5940D6DC-CA96-4C05-A582-A7245B5360A2}" srcOrd="2" destOrd="0" presId="urn:microsoft.com/office/officeart/2017/3/layout/DropPinTimeline"/>
    <dgm:cxn modelId="{B0A8DC13-6BC5-4800-8BA5-22AD32ED2166}" type="presParOf" srcId="{58E092F2-22E8-43C7-8A86-8649491886AC}" destId="{BAF7604F-BD1F-4CBD-A745-AD5BF7E16BFF}" srcOrd="3" destOrd="0" presId="urn:microsoft.com/office/officeart/2017/3/layout/DropPinTimeline"/>
    <dgm:cxn modelId="{8F10B8E1-6421-4E29-A4BA-6F63918FCA9B}" type="presParOf" srcId="{58E092F2-22E8-43C7-8A86-8649491886AC}" destId="{C25D77DB-54E6-4A91-A24C-A5BCB0D4D43E}" srcOrd="4" destOrd="0" presId="urn:microsoft.com/office/officeart/2017/3/layout/DropPinTimeline"/>
    <dgm:cxn modelId="{67C5B4F9-4BD7-490B-94C2-76D4C07DED15}" type="presParOf" srcId="{58E092F2-22E8-43C7-8A86-8649491886AC}" destId="{BB915706-7310-4D66-AC00-7900153834EF}" srcOrd="5" destOrd="0" presId="urn:microsoft.com/office/officeart/2017/3/layout/DropPinTimeline"/>
    <dgm:cxn modelId="{EE7DC097-A37A-45BC-AF29-97D0CF6969C7}" type="presParOf" srcId="{03694F2C-0A1C-4842-AA9F-E2DF1877BFA6}" destId="{66DB9666-DA8A-4D57-BCE3-4D6A036DF828}" srcOrd="5" destOrd="0" presId="urn:microsoft.com/office/officeart/2017/3/layout/DropPinTimeline"/>
    <dgm:cxn modelId="{09E84167-3B14-4566-A0F2-DA2D5FF3BB09}" type="presParOf" srcId="{03694F2C-0A1C-4842-AA9F-E2DF1877BFA6}" destId="{CF25C6D4-942B-44C4-9770-16485DEF3B54}" srcOrd="6" destOrd="0" presId="urn:microsoft.com/office/officeart/2017/3/layout/DropPinTimeline"/>
    <dgm:cxn modelId="{1F143FE6-623A-450A-899D-7E308EAB5D02}" type="presParOf" srcId="{CF25C6D4-942B-44C4-9770-16485DEF3B54}" destId="{68000B14-3F0A-4820-8E1B-58B928B98AA9}" srcOrd="0" destOrd="0" presId="urn:microsoft.com/office/officeart/2017/3/layout/DropPinTimeline"/>
    <dgm:cxn modelId="{EEFBA40A-BD35-4349-8C7A-E2AAC9132C37}" type="presParOf" srcId="{CF25C6D4-942B-44C4-9770-16485DEF3B54}" destId="{306E9ECB-A4B1-46D2-8696-9348D0C5941A}" srcOrd="1" destOrd="0" presId="urn:microsoft.com/office/officeart/2017/3/layout/DropPinTimeline"/>
    <dgm:cxn modelId="{1931E762-4619-4883-A69F-4E476202CD26}" type="presParOf" srcId="{306E9ECB-A4B1-46D2-8696-9348D0C5941A}" destId="{866DB8E9-19C3-4580-BBCB-28266E9A8051}" srcOrd="0" destOrd="0" presId="urn:microsoft.com/office/officeart/2017/3/layout/DropPinTimeline"/>
    <dgm:cxn modelId="{E485C522-EAAD-457C-9268-F7B94C02CAF0}" type="presParOf" srcId="{306E9ECB-A4B1-46D2-8696-9348D0C5941A}" destId="{B6613593-D5C2-40AF-B40A-E8FA3BD5754D}" srcOrd="1" destOrd="0" presId="urn:microsoft.com/office/officeart/2017/3/layout/DropPinTimeline"/>
    <dgm:cxn modelId="{FFCA8C6D-3EEC-40CF-98B9-D7205BD63ED5}" type="presParOf" srcId="{CF25C6D4-942B-44C4-9770-16485DEF3B54}" destId="{7B5A7F4F-A1B4-4290-8F75-83AAD0346E29}" srcOrd="2" destOrd="0" presId="urn:microsoft.com/office/officeart/2017/3/layout/DropPinTimeline"/>
    <dgm:cxn modelId="{F9388AF4-B309-4D28-BA3B-5D51B62FA2D5}" type="presParOf" srcId="{CF25C6D4-942B-44C4-9770-16485DEF3B54}" destId="{04C9D99B-FAE6-488A-8ED1-279841A8B451}" srcOrd="3" destOrd="0" presId="urn:microsoft.com/office/officeart/2017/3/layout/DropPinTimeline"/>
    <dgm:cxn modelId="{EE738C12-7CB5-429E-BC4D-760CC65897F4}" type="presParOf" srcId="{CF25C6D4-942B-44C4-9770-16485DEF3B54}" destId="{D400AC87-F5DA-46DC-B04A-744113D8088A}" srcOrd="4" destOrd="0" presId="urn:microsoft.com/office/officeart/2017/3/layout/DropPinTimeline"/>
    <dgm:cxn modelId="{995AAF85-59C6-4FD8-BB0B-0D98E727DF29}" type="presParOf" srcId="{CF25C6D4-942B-44C4-9770-16485DEF3B54}" destId="{0525375C-38C5-4D63-851E-0493B1A750F7}" srcOrd="5" destOrd="0" presId="urn:microsoft.com/office/officeart/2017/3/layout/DropPinTimeline"/>
    <dgm:cxn modelId="{E15C7380-6C5D-4B75-A794-23A65E0A2894}" type="presParOf" srcId="{03694F2C-0A1C-4842-AA9F-E2DF1877BFA6}" destId="{61B4423F-AB0F-4306-B5B4-A990444C9362}" srcOrd="7" destOrd="0" presId="urn:microsoft.com/office/officeart/2017/3/layout/DropPinTimeline"/>
    <dgm:cxn modelId="{4B8A3145-11BC-4B41-8A85-5BEAD50D10A9}" type="presParOf" srcId="{03694F2C-0A1C-4842-AA9F-E2DF1877BFA6}" destId="{5A05596E-C186-44BF-8ED7-398155D11277}" srcOrd="8" destOrd="0" presId="urn:microsoft.com/office/officeart/2017/3/layout/DropPinTimeline"/>
    <dgm:cxn modelId="{CCBF3522-D627-4E7F-8B1B-6F88CA0C91BC}" type="presParOf" srcId="{5A05596E-C186-44BF-8ED7-398155D11277}" destId="{4B1C3130-63DA-483A-B514-432A2E115098}" srcOrd="0" destOrd="0" presId="urn:microsoft.com/office/officeart/2017/3/layout/DropPinTimeline"/>
    <dgm:cxn modelId="{46AD997F-FB2B-418E-AF78-42009BEE3D58}" type="presParOf" srcId="{5A05596E-C186-44BF-8ED7-398155D11277}" destId="{4B100C16-F695-49C6-8708-5604D0610DBE}" srcOrd="1" destOrd="0" presId="urn:microsoft.com/office/officeart/2017/3/layout/DropPinTimeline"/>
    <dgm:cxn modelId="{A7FABE38-E10C-4CBB-9612-C060935DCEBE}" type="presParOf" srcId="{4B100C16-F695-49C6-8708-5604D0610DBE}" destId="{D3F70E4B-52A9-4AC0-94E3-D740CE0855A5}" srcOrd="0" destOrd="0" presId="urn:microsoft.com/office/officeart/2017/3/layout/DropPinTimeline"/>
    <dgm:cxn modelId="{DA298B1A-6DB3-4317-9231-8409999E4879}" type="presParOf" srcId="{4B100C16-F695-49C6-8708-5604D0610DBE}" destId="{5CB0ED6D-41B6-4A48-9588-A2281BE9D23A}" srcOrd="1" destOrd="0" presId="urn:microsoft.com/office/officeart/2017/3/layout/DropPinTimeline"/>
    <dgm:cxn modelId="{5A40361B-909E-4F54-873F-BF4112104B53}" type="presParOf" srcId="{5A05596E-C186-44BF-8ED7-398155D11277}" destId="{DFCB6026-714F-4660-8F41-0AF4B486A5A2}" srcOrd="2" destOrd="0" presId="urn:microsoft.com/office/officeart/2017/3/layout/DropPinTimeline"/>
    <dgm:cxn modelId="{6E27E8C2-D1AA-4DAD-AA5E-83D425631384}" type="presParOf" srcId="{5A05596E-C186-44BF-8ED7-398155D11277}" destId="{24827494-A4A5-429E-B90B-5ECB0DE1C9C0}" srcOrd="3" destOrd="0" presId="urn:microsoft.com/office/officeart/2017/3/layout/DropPinTimeline"/>
    <dgm:cxn modelId="{2A7DD507-C298-4544-A490-909B13AC6EFA}" type="presParOf" srcId="{5A05596E-C186-44BF-8ED7-398155D11277}" destId="{AB60E83C-4E36-4614-BFE8-FC6A99D877DD}" srcOrd="4" destOrd="0" presId="urn:microsoft.com/office/officeart/2017/3/layout/DropPinTimeline"/>
    <dgm:cxn modelId="{0C435E3F-40F3-430F-9C0A-0581E0C9B39F}" type="presParOf" srcId="{5A05596E-C186-44BF-8ED7-398155D11277}" destId="{07EAB6EB-9000-447C-B6A8-37AE0DF9E04F}" srcOrd="5" destOrd="0" presId="urn:microsoft.com/office/officeart/2017/3/layout/DropPinTimeline"/>
    <dgm:cxn modelId="{7D699271-64FF-4C9E-83FB-1D84759AC524}" type="presParOf" srcId="{03694F2C-0A1C-4842-AA9F-E2DF1877BFA6}" destId="{06C1535C-EEB2-4E0B-B10E-41A146BD7C00}" srcOrd="9" destOrd="0" presId="urn:microsoft.com/office/officeart/2017/3/layout/DropPinTimeline"/>
    <dgm:cxn modelId="{33AF5BC5-C1F4-4F4C-BBCB-081ECC0E825E}" type="presParOf" srcId="{03694F2C-0A1C-4842-AA9F-E2DF1877BFA6}" destId="{406E96A1-138B-4277-9635-FD4697EB3C75}" srcOrd="10" destOrd="0" presId="urn:microsoft.com/office/officeart/2017/3/layout/DropPinTimeline"/>
    <dgm:cxn modelId="{0F1E8382-7F05-4B27-AB9C-459FADD6A034}" type="presParOf" srcId="{406E96A1-138B-4277-9635-FD4697EB3C75}" destId="{5B81361B-1F9F-4497-A4BA-0CB561A9DAAB}" srcOrd="0" destOrd="0" presId="urn:microsoft.com/office/officeart/2017/3/layout/DropPinTimeline"/>
    <dgm:cxn modelId="{3C2B2CBF-0E03-4836-8FE2-1E20A1F81308}" type="presParOf" srcId="{406E96A1-138B-4277-9635-FD4697EB3C75}" destId="{93788569-BD8F-47CB-8176-D2948F21EDF3}" srcOrd="1" destOrd="0" presId="urn:microsoft.com/office/officeart/2017/3/layout/DropPinTimeline"/>
    <dgm:cxn modelId="{7911ACD9-2ABB-4787-8690-EA2F387AEFE2}" type="presParOf" srcId="{93788569-BD8F-47CB-8176-D2948F21EDF3}" destId="{B692DCBC-96CC-447F-9278-ABDE113776F2}" srcOrd="0" destOrd="0" presId="urn:microsoft.com/office/officeart/2017/3/layout/DropPinTimeline"/>
    <dgm:cxn modelId="{CC24EAC3-CC88-4979-8957-88F69799A705}" type="presParOf" srcId="{93788569-BD8F-47CB-8176-D2948F21EDF3}" destId="{53B88BAD-F9AE-443A-AD85-0F2F15E26CE1}" srcOrd="1" destOrd="0" presId="urn:microsoft.com/office/officeart/2017/3/layout/DropPinTimeline"/>
    <dgm:cxn modelId="{7496F84E-8089-4A48-BE3E-6F2454A653EF}" type="presParOf" srcId="{406E96A1-138B-4277-9635-FD4697EB3C75}" destId="{5357F783-3F67-49A7-A8CB-F7C212FC3AE8}" srcOrd="2" destOrd="0" presId="urn:microsoft.com/office/officeart/2017/3/layout/DropPinTimeline"/>
    <dgm:cxn modelId="{375C1955-8B7F-48B4-B1E8-8563DFBB02CB}" type="presParOf" srcId="{406E96A1-138B-4277-9635-FD4697EB3C75}" destId="{53BB829F-03FD-4B30-90ED-6AF40281037D}" srcOrd="3" destOrd="0" presId="urn:microsoft.com/office/officeart/2017/3/layout/DropPinTimeline"/>
    <dgm:cxn modelId="{E95F0AF6-EFA5-4E2B-86E7-D1270B104690}" type="presParOf" srcId="{406E96A1-138B-4277-9635-FD4697EB3C75}" destId="{8A0A2CB7-3892-4E10-8FBC-D3ECF2E4DB9B}" srcOrd="4" destOrd="0" presId="urn:microsoft.com/office/officeart/2017/3/layout/DropPinTimeline"/>
    <dgm:cxn modelId="{4A9D0003-B7CF-4B6A-A0BB-2C8E40D16673}" type="presParOf" srcId="{406E96A1-138B-4277-9635-FD4697EB3C75}" destId="{38001177-CA10-4195-9704-59E381E786B3}"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07FC5-5DFC-4EC5-A44E-735A8C9FA7D1}">
      <dsp:nvSpPr>
        <dsp:cNvPr id="0" name=""/>
        <dsp:cNvSpPr/>
      </dsp:nvSpPr>
      <dsp:spPr>
        <a:xfrm>
          <a:off x="270628" y="2079561"/>
          <a:ext cx="1377377" cy="567153"/>
        </a:xfrm>
        <a:prstGeom prst="homePlate">
          <a:avLst>
            <a:gd name="adj" fmla="val 4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1944</a:t>
          </a:r>
        </a:p>
      </dsp:txBody>
      <dsp:txXfrm>
        <a:off x="270628" y="2079561"/>
        <a:ext cx="1263946" cy="567153"/>
      </dsp:txXfrm>
    </dsp:sp>
    <dsp:sp modelId="{F687B07E-1304-426E-9157-BA22EE0E60AD}">
      <dsp:nvSpPr>
        <dsp:cNvPr id="0" name=""/>
        <dsp:cNvSpPr/>
      </dsp:nvSpPr>
      <dsp:spPr>
        <a:xfrm>
          <a:off x="2805" y="0"/>
          <a:ext cx="1913024" cy="1512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a:t>In 1944 Munjal brother started hero group for supply of bicycle components in Amritsar.</a:t>
          </a:r>
        </a:p>
      </dsp:txBody>
      <dsp:txXfrm>
        <a:off x="2805" y="0"/>
        <a:ext cx="1913024" cy="1512408"/>
      </dsp:txXfrm>
    </dsp:sp>
    <dsp:sp modelId="{01D29526-29AA-434D-ACDC-33A2DB59A96A}">
      <dsp:nvSpPr>
        <dsp:cNvPr id="0" name=""/>
        <dsp:cNvSpPr/>
      </dsp:nvSpPr>
      <dsp:spPr>
        <a:xfrm>
          <a:off x="1648006" y="2363138"/>
          <a:ext cx="535646" cy="0"/>
        </a:xfrm>
        <a:custGeom>
          <a:avLst/>
          <a:gdLst/>
          <a:ahLst/>
          <a:cxnLst/>
          <a:rect l="0" t="0" r="0" b="0"/>
          <a:pathLst>
            <a:path>
              <a:moveTo>
                <a:pt x="0" y="0"/>
              </a:moveTo>
              <a:lnTo>
                <a:pt x="53564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E10CFD-8575-4050-A624-E9B5DD071394}">
      <dsp:nvSpPr>
        <dsp:cNvPr id="0" name=""/>
        <dsp:cNvSpPr/>
      </dsp:nvSpPr>
      <dsp:spPr>
        <a:xfrm>
          <a:off x="959317" y="1606933"/>
          <a:ext cx="0" cy="47262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3E4A909-8D38-4C29-BAAF-20763D7B0DCD}">
      <dsp:nvSpPr>
        <dsp:cNvPr id="0" name=""/>
        <dsp:cNvSpPr/>
      </dsp:nvSpPr>
      <dsp:spPr>
        <a:xfrm>
          <a:off x="912054" y="1512408"/>
          <a:ext cx="94525" cy="945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6B631-D36F-4340-AF05-3A3EA2E3DC8D}">
      <dsp:nvSpPr>
        <dsp:cNvPr id="0" name=""/>
        <dsp:cNvSpPr/>
      </dsp:nvSpPr>
      <dsp:spPr>
        <a:xfrm>
          <a:off x="2183653" y="2079561"/>
          <a:ext cx="1377377" cy="567153"/>
        </a:xfrm>
        <a:prstGeom prst="hexagon">
          <a:avLst>
            <a:gd name="adj" fmla="val 40000"/>
            <a:gd name="vf" fmla="val 11547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1956</a:t>
          </a:r>
        </a:p>
      </dsp:txBody>
      <dsp:txXfrm>
        <a:off x="2374055" y="2157961"/>
        <a:ext cx="996573" cy="410353"/>
      </dsp:txXfrm>
    </dsp:sp>
    <dsp:sp modelId="{6E5739F7-A362-4B57-A71A-BA30268B7C97}">
      <dsp:nvSpPr>
        <dsp:cNvPr id="0" name=""/>
        <dsp:cNvSpPr/>
      </dsp:nvSpPr>
      <dsp:spPr>
        <a:xfrm>
          <a:off x="1915830" y="3213867"/>
          <a:ext cx="1913024" cy="1512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a:t>They moved to Ludhiana in 1956 and started hero cycle .</a:t>
          </a:r>
        </a:p>
      </dsp:txBody>
      <dsp:txXfrm>
        <a:off x="1915830" y="3213867"/>
        <a:ext cx="1913024" cy="1512408"/>
      </dsp:txXfrm>
    </dsp:sp>
    <dsp:sp modelId="{64CC5037-55BE-4D4B-9211-8BF69D0DB7EC}">
      <dsp:nvSpPr>
        <dsp:cNvPr id="0" name=""/>
        <dsp:cNvSpPr/>
      </dsp:nvSpPr>
      <dsp:spPr>
        <a:xfrm>
          <a:off x="3561031" y="2363138"/>
          <a:ext cx="535646" cy="0"/>
        </a:xfrm>
        <a:custGeom>
          <a:avLst/>
          <a:gdLst/>
          <a:ahLst/>
          <a:cxnLst/>
          <a:rect l="0" t="0" r="0" b="0"/>
          <a:pathLst>
            <a:path>
              <a:moveTo>
                <a:pt x="0" y="0"/>
              </a:moveTo>
              <a:lnTo>
                <a:pt x="53564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26B0EA-B4C1-4179-86EA-F3AADFE1BAC0}">
      <dsp:nvSpPr>
        <dsp:cNvPr id="0" name=""/>
        <dsp:cNvSpPr/>
      </dsp:nvSpPr>
      <dsp:spPr>
        <a:xfrm>
          <a:off x="2872342" y="2646714"/>
          <a:ext cx="0" cy="472627"/>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6DD62F4-120B-415F-AC99-EEE6CAB65C8C}">
      <dsp:nvSpPr>
        <dsp:cNvPr id="0" name=""/>
        <dsp:cNvSpPr/>
      </dsp:nvSpPr>
      <dsp:spPr>
        <a:xfrm>
          <a:off x="2825079" y="3119342"/>
          <a:ext cx="94525" cy="9452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E51B69-6EB4-4561-B4AC-1CC12496EBE4}">
      <dsp:nvSpPr>
        <dsp:cNvPr id="0" name=""/>
        <dsp:cNvSpPr/>
      </dsp:nvSpPr>
      <dsp:spPr>
        <a:xfrm rot="10800000">
          <a:off x="4096678" y="2079561"/>
          <a:ext cx="1377377" cy="567153"/>
        </a:xfrm>
        <a:prstGeom prst="homePlate">
          <a:avLst>
            <a:gd name="adj" fmla="val 4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1975</a:t>
          </a:r>
        </a:p>
      </dsp:txBody>
      <dsp:txXfrm rot="10800000">
        <a:off x="4210109" y="2079561"/>
        <a:ext cx="1263946" cy="567153"/>
      </dsp:txXfrm>
    </dsp:sp>
    <dsp:sp modelId="{EF1F6F20-60C6-4FE3-8383-94B29B817C43}">
      <dsp:nvSpPr>
        <dsp:cNvPr id="0" name=""/>
        <dsp:cNvSpPr/>
      </dsp:nvSpPr>
      <dsp:spPr>
        <a:xfrm>
          <a:off x="3828854" y="0"/>
          <a:ext cx="1913024" cy="1512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a:t>By 1975 they become largest bicycle manufacturer in India.</a:t>
          </a:r>
        </a:p>
      </dsp:txBody>
      <dsp:txXfrm>
        <a:off x="3828854" y="0"/>
        <a:ext cx="1913024" cy="1512408"/>
      </dsp:txXfrm>
    </dsp:sp>
    <dsp:sp modelId="{A81614CA-36AE-46CE-B3B1-A4DE245DB85F}">
      <dsp:nvSpPr>
        <dsp:cNvPr id="0" name=""/>
        <dsp:cNvSpPr/>
      </dsp:nvSpPr>
      <dsp:spPr>
        <a:xfrm>
          <a:off x="4785367" y="1606933"/>
          <a:ext cx="0" cy="472627"/>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63BF158-BA65-4B2D-BF8F-0B118D862FE8}">
      <dsp:nvSpPr>
        <dsp:cNvPr id="0" name=""/>
        <dsp:cNvSpPr/>
      </dsp:nvSpPr>
      <dsp:spPr>
        <a:xfrm>
          <a:off x="4738104" y="1512408"/>
          <a:ext cx="94525" cy="9452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517AB-CF8C-447A-9A01-A460622EC61B}">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285A6F-618D-4BA9-8CD3-A3BC7A874643}">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Most fuel efficient company.</a:t>
          </a:r>
        </a:p>
      </dsp:txBody>
      <dsp:txXfrm>
        <a:off x="0" y="531"/>
        <a:ext cx="10515600" cy="870055"/>
      </dsp:txXfrm>
    </dsp:sp>
    <dsp:sp modelId="{94C8F12E-79AC-4468-98BE-D603517757E3}">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56005-D23E-44B8-A971-3E7F32092DFF}">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Develop appropriate product and excellent quality.</a:t>
          </a:r>
        </a:p>
      </dsp:txBody>
      <dsp:txXfrm>
        <a:off x="0" y="870586"/>
        <a:ext cx="10515600" cy="870055"/>
      </dsp:txXfrm>
    </dsp:sp>
    <dsp:sp modelId="{D1643598-74F9-4C83-8B21-3C4A792C5011}">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38CC78-4DE4-4E73-9411-7F7FF778DEEF}">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To meet the demand of market.</a:t>
          </a:r>
        </a:p>
      </dsp:txBody>
      <dsp:txXfrm>
        <a:off x="0" y="1740641"/>
        <a:ext cx="10515600" cy="870055"/>
      </dsp:txXfrm>
    </dsp:sp>
    <dsp:sp modelId="{17221E1B-D198-4E9F-960F-686F59BE1DE4}">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C0DDE-59AF-44CA-ABEF-C9BBCD08896F}">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Undefeated position in Indian two wheeler market.</a:t>
          </a:r>
        </a:p>
      </dsp:txBody>
      <dsp:txXfrm>
        <a:off x="0" y="2610696"/>
        <a:ext cx="10515600" cy="870055"/>
      </dsp:txXfrm>
    </dsp:sp>
    <dsp:sp modelId="{2D06C6E9-6753-4B8E-B389-40BDA4858058}">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EBCA25-9F46-43EF-AED5-3007D3214F5A}">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Maintain high quality and high standard.</a:t>
          </a:r>
        </a:p>
      </dsp:txBody>
      <dsp:txXfrm>
        <a:off x="0" y="3480751"/>
        <a:ext cx="10515600" cy="870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BC70F-38EB-4ED7-9595-B3409662EBEB}">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592C164C-AD93-4993-B8C5-1E76A5D4AE1D}">
      <dsp:nvSpPr>
        <dsp:cNvPr id="0" name=""/>
        <dsp:cNvSpPr/>
      </dsp:nvSpPr>
      <dsp:spPr>
        <a:xfrm rot="8100000">
          <a:off x="66619" y="501406"/>
          <a:ext cx="319993" cy="319993"/>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679FEE-9102-4B4A-8339-256A7A4C8397}">
      <dsp:nvSpPr>
        <dsp:cNvPr id="0" name=""/>
        <dsp:cNvSpPr/>
      </dsp:nvSpPr>
      <dsp:spPr>
        <a:xfrm>
          <a:off x="102167" y="536955"/>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9F495D4-02A4-495A-A43E-39EE3C7A2C9F}">
      <dsp:nvSpPr>
        <dsp:cNvPr id="0" name=""/>
        <dsp:cNvSpPr/>
      </dsp:nvSpPr>
      <dsp:spPr>
        <a:xfrm>
          <a:off x="452885" y="887672"/>
          <a:ext cx="250045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First 100cc bike</a:t>
          </a:r>
        </a:p>
      </dsp:txBody>
      <dsp:txXfrm>
        <a:off x="452885" y="887672"/>
        <a:ext cx="2500452" cy="1287996"/>
      </dsp:txXfrm>
    </dsp:sp>
    <dsp:sp modelId="{1E76D692-9BB6-4902-BE89-D526E0E0D413}">
      <dsp:nvSpPr>
        <dsp:cNvPr id="0" name=""/>
        <dsp:cNvSpPr/>
      </dsp:nvSpPr>
      <dsp:spPr>
        <a:xfrm>
          <a:off x="452885" y="435133"/>
          <a:ext cx="250045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1985</a:t>
          </a:r>
        </a:p>
      </dsp:txBody>
      <dsp:txXfrm>
        <a:off x="452885" y="435133"/>
        <a:ext cx="2500452" cy="452539"/>
      </dsp:txXfrm>
    </dsp:sp>
    <dsp:sp modelId="{E357FDDF-3479-46F3-AFE9-564444B113EE}">
      <dsp:nvSpPr>
        <dsp:cNvPr id="0" name=""/>
        <dsp:cNvSpPr/>
      </dsp:nvSpPr>
      <dsp:spPr>
        <a:xfrm>
          <a:off x="226615" y="887672"/>
          <a:ext cx="0" cy="1287996"/>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D70E57C-86F6-49D5-B51D-06701821F5EA}">
      <dsp:nvSpPr>
        <dsp:cNvPr id="0" name=""/>
        <dsp:cNvSpPr/>
      </dsp:nvSpPr>
      <dsp:spPr>
        <a:xfrm>
          <a:off x="185014" y="2134940"/>
          <a:ext cx="81457" cy="81457"/>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454963-38E4-431F-B34F-0932EC156640}">
      <dsp:nvSpPr>
        <dsp:cNvPr id="0" name=""/>
        <dsp:cNvSpPr/>
      </dsp:nvSpPr>
      <dsp:spPr>
        <a:xfrm rot="18900000">
          <a:off x="1567081" y="3529937"/>
          <a:ext cx="319993" cy="319993"/>
        </a:xfrm>
        <a:prstGeom prst="teardrop">
          <a:avLst>
            <a:gd name="adj" fmla="val 115000"/>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572EC-22D7-46F7-8784-112610CAC016}">
      <dsp:nvSpPr>
        <dsp:cNvPr id="0" name=""/>
        <dsp:cNvSpPr/>
      </dsp:nvSpPr>
      <dsp:spPr>
        <a:xfrm>
          <a:off x="1602630" y="3565486"/>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EA0BB1C-38A4-4379-A66A-02EBF198CE9C}">
      <dsp:nvSpPr>
        <dsp:cNvPr id="0" name=""/>
        <dsp:cNvSpPr/>
      </dsp:nvSpPr>
      <dsp:spPr>
        <a:xfrm>
          <a:off x="1953348" y="2175669"/>
          <a:ext cx="250045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Was the no. 1 among all motorcycles in India</a:t>
          </a:r>
        </a:p>
      </dsp:txBody>
      <dsp:txXfrm>
        <a:off x="1953348" y="2175669"/>
        <a:ext cx="2500452" cy="1287996"/>
      </dsp:txXfrm>
    </dsp:sp>
    <dsp:sp modelId="{BB73FE38-9521-4721-8F3B-BB6676D1AAA9}">
      <dsp:nvSpPr>
        <dsp:cNvPr id="0" name=""/>
        <dsp:cNvSpPr/>
      </dsp:nvSpPr>
      <dsp:spPr>
        <a:xfrm>
          <a:off x="1953348" y="3463665"/>
          <a:ext cx="250045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1988</a:t>
          </a:r>
        </a:p>
      </dsp:txBody>
      <dsp:txXfrm>
        <a:off x="1953348" y="3463665"/>
        <a:ext cx="2500452" cy="452539"/>
      </dsp:txXfrm>
    </dsp:sp>
    <dsp:sp modelId="{0B56D765-F8A9-4AE4-90B9-3F9427BD7675}">
      <dsp:nvSpPr>
        <dsp:cNvPr id="0" name=""/>
        <dsp:cNvSpPr/>
      </dsp:nvSpPr>
      <dsp:spPr>
        <a:xfrm>
          <a:off x="1727078" y="2175669"/>
          <a:ext cx="0" cy="1287996"/>
        </a:xfrm>
        <a:prstGeom prst="line">
          <a:avLst/>
        </a:prstGeom>
        <a:noFill/>
        <a:ln w="12700" cap="flat" cmpd="sng" algn="ctr">
          <a:solidFill>
            <a:schemeClr val="accent2">
              <a:hueOff val="-291073"/>
              <a:satOff val="-16786"/>
              <a:lumOff val="1726"/>
              <a:alphaOff val="0"/>
            </a:schemeClr>
          </a:solidFill>
          <a:prstDash val="dash"/>
          <a:miter lim="800000"/>
        </a:ln>
        <a:effectLst/>
      </dsp:spPr>
      <dsp:style>
        <a:lnRef idx="1">
          <a:scrgbClr r="0" g="0" b="0"/>
        </a:lnRef>
        <a:fillRef idx="0">
          <a:scrgbClr r="0" g="0" b="0"/>
        </a:fillRef>
        <a:effectRef idx="0">
          <a:scrgbClr r="0" g="0" b="0"/>
        </a:effectRef>
        <a:fontRef idx="minor"/>
      </dsp:style>
    </dsp:sp>
    <dsp:sp modelId="{A004DBCF-5183-4943-BEA3-8659CC8F0859}">
      <dsp:nvSpPr>
        <dsp:cNvPr id="0" name=""/>
        <dsp:cNvSpPr/>
      </dsp:nvSpPr>
      <dsp:spPr>
        <a:xfrm>
          <a:off x="1685477" y="2134940"/>
          <a:ext cx="81457" cy="81457"/>
        </a:xfrm>
        <a:prstGeom prst="ellipse">
          <a:avLst/>
        </a:prstGeom>
        <a:solidFill>
          <a:schemeClr val="accent2">
            <a:hueOff val="-291073"/>
            <a:satOff val="-16786"/>
            <a:lumOff val="172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1A49B-9F9B-472A-8BD7-F0B82805E638}">
      <dsp:nvSpPr>
        <dsp:cNvPr id="0" name=""/>
        <dsp:cNvSpPr/>
      </dsp:nvSpPr>
      <dsp:spPr>
        <a:xfrm rot="8100000">
          <a:off x="3067544" y="501406"/>
          <a:ext cx="319993" cy="319993"/>
        </a:xfrm>
        <a:prstGeom prst="teardrop">
          <a:avLst>
            <a:gd name="adj" fmla="val 115000"/>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E47C9-9334-4E0E-A9F6-C027B6DD4CB9}">
      <dsp:nvSpPr>
        <dsp:cNvPr id="0" name=""/>
        <dsp:cNvSpPr/>
      </dsp:nvSpPr>
      <dsp:spPr>
        <a:xfrm>
          <a:off x="3103093" y="536955"/>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940D6DC-CA96-4C05-A582-A7245B5360A2}">
      <dsp:nvSpPr>
        <dsp:cNvPr id="0" name=""/>
        <dsp:cNvSpPr/>
      </dsp:nvSpPr>
      <dsp:spPr>
        <a:xfrm>
          <a:off x="3453810" y="887672"/>
          <a:ext cx="250045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National productivity award</a:t>
          </a:r>
        </a:p>
      </dsp:txBody>
      <dsp:txXfrm>
        <a:off x="3453810" y="887672"/>
        <a:ext cx="2500452" cy="1287996"/>
      </dsp:txXfrm>
    </dsp:sp>
    <dsp:sp modelId="{BAF7604F-BD1F-4CBD-A745-AD5BF7E16BFF}">
      <dsp:nvSpPr>
        <dsp:cNvPr id="0" name=""/>
        <dsp:cNvSpPr/>
      </dsp:nvSpPr>
      <dsp:spPr>
        <a:xfrm>
          <a:off x="3453810" y="435133"/>
          <a:ext cx="250045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1991</a:t>
          </a:r>
        </a:p>
      </dsp:txBody>
      <dsp:txXfrm>
        <a:off x="3453810" y="435133"/>
        <a:ext cx="2500452" cy="452539"/>
      </dsp:txXfrm>
    </dsp:sp>
    <dsp:sp modelId="{C25D77DB-54E6-4A91-A24C-A5BCB0D4D43E}">
      <dsp:nvSpPr>
        <dsp:cNvPr id="0" name=""/>
        <dsp:cNvSpPr/>
      </dsp:nvSpPr>
      <dsp:spPr>
        <a:xfrm>
          <a:off x="3227541" y="887672"/>
          <a:ext cx="0" cy="1287996"/>
        </a:xfrm>
        <a:prstGeom prst="line">
          <a:avLst/>
        </a:prstGeom>
        <a:noFill/>
        <a:ln w="12700" cap="flat" cmpd="sng" algn="ctr">
          <a:solidFill>
            <a:schemeClr val="accent2">
              <a:hueOff val="-582145"/>
              <a:satOff val="-33571"/>
              <a:lumOff val="3451"/>
              <a:alphaOff val="0"/>
            </a:schemeClr>
          </a:solidFill>
          <a:prstDash val="dash"/>
          <a:miter lim="800000"/>
        </a:ln>
        <a:effectLst/>
      </dsp:spPr>
      <dsp:style>
        <a:lnRef idx="1">
          <a:scrgbClr r="0" g="0" b="0"/>
        </a:lnRef>
        <a:fillRef idx="0">
          <a:scrgbClr r="0" g="0" b="0"/>
        </a:fillRef>
        <a:effectRef idx="0">
          <a:scrgbClr r="0" g="0" b="0"/>
        </a:effectRef>
        <a:fontRef idx="minor"/>
      </dsp:style>
    </dsp:sp>
    <dsp:sp modelId="{5D325431-CD7E-43B7-AB50-2AFD443F8B15}">
      <dsp:nvSpPr>
        <dsp:cNvPr id="0" name=""/>
        <dsp:cNvSpPr/>
      </dsp:nvSpPr>
      <dsp:spPr>
        <a:xfrm>
          <a:off x="3185939" y="2134940"/>
          <a:ext cx="81457" cy="81457"/>
        </a:xfrm>
        <a:prstGeom prst="ellipse">
          <a:avLst/>
        </a:prstGeom>
        <a:solidFill>
          <a:schemeClr val="accent2">
            <a:hueOff val="-582145"/>
            <a:satOff val="-33571"/>
            <a:lumOff val="345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6DB8E9-19C3-4580-BBCB-28266E9A8051}">
      <dsp:nvSpPr>
        <dsp:cNvPr id="0" name=""/>
        <dsp:cNvSpPr/>
      </dsp:nvSpPr>
      <dsp:spPr>
        <a:xfrm rot="18900000">
          <a:off x="4568007" y="3529937"/>
          <a:ext cx="319993" cy="319993"/>
        </a:xfrm>
        <a:prstGeom prst="teardrop">
          <a:avLst>
            <a:gd name="adj" fmla="val 115000"/>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613593-D5C2-40AF-B40A-E8FA3BD5754D}">
      <dsp:nvSpPr>
        <dsp:cNvPr id="0" name=""/>
        <dsp:cNvSpPr/>
      </dsp:nvSpPr>
      <dsp:spPr>
        <a:xfrm>
          <a:off x="4603555" y="3565486"/>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B5A7F4F-A1B4-4290-8F75-83AAD0346E29}">
      <dsp:nvSpPr>
        <dsp:cNvPr id="0" name=""/>
        <dsp:cNvSpPr/>
      </dsp:nvSpPr>
      <dsp:spPr>
        <a:xfrm>
          <a:off x="4954273" y="2175669"/>
          <a:ext cx="250045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National  safety  award</a:t>
          </a:r>
        </a:p>
      </dsp:txBody>
      <dsp:txXfrm>
        <a:off x="4954273" y="2175669"/>
        <a:ext cx="2500452" cy="1287996"/>
      </dsp:txXfrm>
    </dsp:sp>
    <dsp:sp modelId="{04C9D99B-FAE6-488A-8ED1-279841A8B451}">
      <dsp:nvSpPr>
        <dsp:cNvPr id="0" name=""/>
        <dsp:cNvSpPr/>
      </dsp:nvSpPr>
      <dsp:spPr>
        <a:xfrm>
          <a:off x="4954273" y="3463665"/>
          <a:ext cx="250045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1992</a:t>
          </a:r>
        </a:p>
      </dsp:txBody>
      <dsp:txXfrm>
        <a:off x="4954273" y="3463665"/>
        <a:ext cx="2500452" cy="452539"/>
      </dsp:txXfrm>
    </dsp:sp>
    <dsp:sp modelId="{D400AC87-F5DA-46DC-B04A-744113D8088A}">
      <dsp:nvSpPr>
        <dsp:cNvPr id="0" name=""/>
        <dsp:cNvSpPr/>
      </dsp:nvSpPr>
      <dsp:spPr>
        <a:xfrm>
          <a:off x="4728004" y="2175669"/>
          <a:ext cx="0" cy="1287996"/>
        </a:xfrm>
        <a:prstGeom prst="line">
          <a:avLst/>
        </a:prstGeom>
        <a:noFill/>
        <a:ln w="12700" cap="flat" cmpd="sng" algn="ctr">
          <a:solidFill>
            <a:schemeClr val="accent2">
              <a:hueOff val="-873218"/>
              <a:satOff val="-50357"/>
              <a:lumOff val="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68000B14-3F0A-4820-8E1B-58B928B98AA9}">
      <dsp:nvSpPr>
        <dsp:cNvPr id="0" name=""/>
        <dsp:cNvSpPr/>
      </dsp:nvSpPr>
      <dsp:spPr>
        <a:xfrm>
          <a:off x="4686402" y="2134940"/>
          <a:ext cx="81457" cy="81457"/>
        </a:xfrm>
        <a:prstGeom prst="ellipse">
          <a:avLst/>
        </a:prstGeom>
        <a:solidFill>
          <a:schemeClr val="accent2">
            <a:hueOff val="-873218"/>
            <a:satOff val="-50357"/>
            <a:lumOff val="517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70E4B-52A9-4AC0-94E3-D740CE0855A5}">
      <dsp:nvSpPr>
        <dsp:cNvPr id="0" name=""/>
        <dsp:cNvSpPr/>
      </dsp:nvSpPr>
      <dsp:spPr>
        <a:xfrm rot="8100000">
          <a:off x="6068470" y="501406"/>
          <a:ext cx="319993" cy="319993"/>
        </a:xfrm>
        <a:prstGeom prst="teardrop">
          <a:avLst>
            <a:gd name="adj" fmla="val 115000"/>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0ED6D-41B6-4A48-9588-A2281BE9D23A}">
      <dsp:nvSpPr>
        <dsp:cNvPr id="0" name=""/>
        <dsp:cNvSpPr/>
      </dsp:nvSpPr>
      <dsp:spPr>
        <a:xfrm>
          <a:off x="6104018" y="536955"/>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FCB6026-714F-4660-8F41-0AF4B486A5A2}">
      <dsp:nvSpPr>
        <dsp:cNvPr id="0" name=""/>
        <dsp:cNvSpPr/>
      </dsp:nvSpPr>
      <dsp:spPr>
        <a:xfrm>
          <a:off x="6454736" y="887672"/>
          <a:ext cx="250045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Fastener world established.</a:t>
          </a:r>
        </a:p>
      </dsp:txBody>
      <dsp:txXfrm>
        <a:off x="6454736" y="887672"/>
        <a:ext cx="2500452" cy="1287996"/>
      </dsp:txXfrm>
    </dsp:sp>
    <dsp:sp modelId="{24827494-A4A5-429E-B90B-5ECB0DE1C9C0}">
      <dsp:nvSpPr>
        <dsp:cNvPr id="0" name=""/>
        <dsp:cNvSpPr/>
      </dsp:nvSpPr>
      <dsp:spPr>
        <a:xfrm>
          <a:off x="6454736" y="435133"/>
          <a:ext cx="250045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2002</a:t>
          </a:r>
        </a:p>
      </dsp:txBody>
      <dsp:txXfrm>
        <a:off x="6454736" y="435133"/>
        <a:ext cx="2500452" cy="452539"/>
      </dsp:txXfrm>
    </dsp:sp>
    <dsp:sp modelId="{AB60E83C-4E36-4614-BFE8-FC6A99D877DD}">
      <dsp:nvSpPr>
        <dsp:cNvPr id="0" name=""/>
        <dsp:cNvSpPr/>
      </dsp:nvSpPr>
      <dsp:spPr>
        <a:xfrm>
          <a:off x="6228466" y="887672"/>
          <a:ext cx="0" cy="1287996"/>
        </a:xfrm>
        <a:prstGeom prst="line">
          <a:avLst/>
        </a:prstGeom>
        <a:noFill/>
        <a:ln w="12700" cap="flat" cmpd="sng" algn="ctr">
          <a:solidFill>
            <a:schemeClr val="accent2">
              <a:hueOff val="-1164290"/>
              <a:satOff val="-67142"/>
              <a:lumOff val="6902"/>
              <a:alphaOff val="0"/>
            </a:schemeClr>
          </a:solidFill>
          <a:prstDash val="dash"/>
          <a:miter lim="800000"/>
        </a:ln>
        <a:effectLst/>
      </dsp:spPr>
      <dsp:style>
        <a:lnRef idx="1">
          <a:scrgbClr r="0" g="0" b="0"/>
        </a:lnRef>
        <a:fillRef idx="0">
          <a:scrgbClr r="0" g="0" b="0"/>
        </a:fillRef>
        <a:effectRef idx="0">
          <a:scrgbClr r="0" g="0" b="0"/>
        </a:effectRef>
        <a:fontRef idx="minor"/>
      </dsp:style>
    </dsp:sp>
    <dsp:sp modelId="{4B1C3130-63DA-483A-B514-432A2E115098}">
      <dsp:nvSpPr>
        <dsp:cNvPr id="0" name=""/>
        <dsp:cNvSpPr/>
      </dsp:nvSpPr>
      <dsp:spPr>
        <a:xfrm>
          <a:off x="6186865" y="2134940"/>
          <a:ext cx="81457" cy="81457"/>
        </a:xfrm>
        <a:prstGeom prst="ellipse">
          <a:avLst/>
        </a:prstGeom>
        <a:solidFill>
          <a:schemeClr val="accent2">
            <a:hueOff val="-1164290"/>
            <a:satOff val="-67142"/>
            <a:lumOff val="690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92DCBC-96CC-447F-9278-ABDE113776F2}">
      <dsp:nvSpPr>
        <dsp:cNvPr id="0" name=""/>
        <dsp:cNvSpPr/>
      </dsp:nvSpPr>
      <dsp:spPr>
        <a:xfrm rot="18900000">
          <a:off x="7568932" y="3529937"/>
          <a:ext cx="319993" cy="319993"/>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88BAD-F9AE-443A-AD85-0F2F15E26CE1}">
      <dsp:nvSpPr>
        <dsp:cNvPr id="0" name=""/>
        <dsp:cNvSpPr/>
      </dsp:nvSpPr>
      <dsp:spPr>
        <a:xfrm>
          <a:off x="7604481" y="3565486"/>
          <a:ext cx="248896" cy="24889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357F783-3F67-49A7-A8CB-F7C212FC3AE8}">
      <dsp:nvSpPr>
        <dsp:cNvPr id="0" name=""/>
        <dsp:cNvSpPr/>
      </dsp:nvSpPr>
      <dsp:spPr>
        <a:xfrm>
          <a:off x="7955199" y="2175669"/>
          <a:ext cx="250045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Enter into scooter segment </a:t>
          </a:r>
        </a:p>
      </dsp:txBody>
      <dsp:txXfrm>
        <a:off x="7955199" y="2175669"/>
        <a:ext cx="2500452" cy="1287996"/>
      </dsp:txXfrm>
    </dsp:sp>
    <dsp:sp modelId="{53BB829F-03FD-4B30-90ED-6AF40281037D}">
      <dsp:nvSpPr>
        <dsp:cNvPr id="0" name=""/>
        <dsp:cNvSpPr/>
      </dsp:nvSpPr>
      <dsp:spPr>
        <a:xfrm>
          <a:off x="7955199" y="3463665"/>
          <a:ext cx="250045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2006</a:t>
          </a:r>
        </a:p>
      </dsp:txBody>
      <dsp:txXfrm>
        <a:off x="7955199" y="3463665"/>
        <a:ext cx="2500452" cy="452539"/>
      </dsp:txXfrm>
    </dsp:sp>
    <dsp:sp modelId="{8A0A2CB7-3892-4E10-8FBC-D3ECF2E4DB9B}">
      <dsp:nvSpPr>
        <dsp:cNvPr id="0" name=""/>
        <dsp:cNvSpPr/>
      </dsp:nvSpPr>
      <dsp:spPr>
        <a:xfrm>
          <a:off x="7728929" y="2175669"/>
          <a:ext cx="0" cy="1287996"/>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5B81361B-1F9F-4497-A4BA-0CB561A9DAAB}">
      <dsp:nvSpPr>
        <dsp:cNvPr id="0" name=""/>
        <dsp:cNvSpPr/>
      </dsp:nvSpPr>
      <dsp:spPr>
        <a:xfrm>
          <a:off x="7687328" y="2134940"/>
          <a:ext cx="81457" cy="81457"/>
        </a:xfrm>
        <a:prstGeom prst="ellipse">
          <a:avLst/>
        </a:prstGeom>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56881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4888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4101182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420408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57696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297891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37398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304240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181980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106517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486BE7-CD29-4BE7-A35B-09F4C1F8D44A}" type="datetimeFigureOut">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C92D7-A43C-494E-99DF-65F08FF91471}" type="slidenum">
              <a:rPr lang="en-US" smtClean="0"/>
              <a:t>‹#›</a:t>
            </a:fld>
            <a:endParaRPr lang="en-US" dirty="0"/>
          </a:p>
        </p:txBody>
      </p:sp>
    </p:spTree>
    <p:extLst>
      <p:ext uri="{BB962C8B-B14F-4D97-AF65-F5344CB8AC3E}">
        <p14:creationId xmlns:p14="http://schemas.microsoft.com/office/powerpoint/2010/main" val="43907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86BE7-CD29-4BE7-A35B-09F4C1F8D44A}" type="datetimeFigureOut">
              <a:rPr lang="en-US" smtClean="0"/>
              <a:t>8/25/2022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C92D7-A43C-494E-99DF-65F08FF91471}" type="slidenum">
              <a:rPr lang="en-US" smtClean="0"/>
              <a:t>‹#›</a:t>
            </a:fld>
            <a:endParaRPr lang="en-US" dirty="0"/>
          </a:p>
        </p:txBody>
      </p:sp>
    </p:spTree>
    <p:extLst>
      <p:ext uri="{BB962C8B-B14F-4D97-AF65-F5344CB8AC3E}">
        <p14:creationId xmlns:p14="http://schemas.microsoft.com/office/powerpoint/2010/main" val="110680593"/>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1pPr>
      <a:lvl2pPr marL="0" marR="0" indent="228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2pPr>
      <a:lvl3pPr marL="0" marR="0" indent="457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3pPr>
      <a:lvl4pPr marL="0" marR="0" indent="685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4pPr>
      <a:lvl5pPr marL="0" marR="0" indent="9144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5pPr>
      <a:lvl6pPr marL="0" marR="0" indent="11430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6pPr>
      <a:lvl7pPr marL="0" marR="0" indent="13716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7pPr>
      <a:lvl8pPr marL="0" marR="0" indent="16002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8pPr>
      <a:lvl9pPr marL="0" marR="0" indent="1828800" algn="ctr" defTabSz="412750" rtl="0" latinLnBrk="0">
        <a:lnSpc>
          <a:spcPct val="100000"/>
        </a:lnSpc>
        <a:spcBef>
          <a:spcPts val="0"/>
        </a:spcBef>
        <a:spcAft>
          <a:spcPts val="0"/>
        </a:spcAft>
        <a:buClrTx/>
        <a:buSzTx/>
        <a:buFontTx/>
        <a:buNone/>
        <a:tabLst/>
        <a:defRPr sz="2700" b="0" i="0" u="none" strike="noStrike" cap="none" spc="0" baseline="0">
          <a:solidFill>
            <a:srgbClr val="000000"/>
          </a:solidFill>
          <a:uFillTx/>
          <a:latin typeface="Helvetica Neue"/>
          <a:ea typeface="Helvetica Neue"/>
          <a:cs typeface="Helvetica Neue"/>
          <a:sym typeface="Helvetica Neue"/>
        </a:defRPr>
      </a:lvl9pPr>
    </p:titleStyle>
    <p:bodyStyle>
      <a:lvl1pPr marL="317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1pPr>
      <a:lvl2pPr marL="635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2pPr>
      <a:lvl3pPr marL="952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3pPr>
      <a:lvl4pPr marL="1270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4pPr>
      <a:lvl5pPr marL="1587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5pPr>
      <a:lvl6pPr marL="1905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6pPr>
      <a:lvl7pPr marL="2222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7pPr>
      <a:lvl8pPr marL="25400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8pPr>
      <a:lvl9pPr marL="2857500" marR="0" indent="-317500" algn="l" defTabSz="412750" latinLnBrk="0">
        <a:lnSpc>
          <a:spcPct val="100000"/>
        </a:lnSpc>
        <a:spcBef>
          <a:spcPts val="2950"/>
        </a:spcBef>
        <a:spcAft>
          <a:spcPts val="0"/>
        </a:spcAft>
        <a:buClrTx/>
        <a:buSzPct val="125000"/>
        <a:buFontTx/>
        <a:buChar char="•"/>
        <a:tabLst/>
        <a:defRPr sz="26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1pPr>
      <a:lvl2pPr marL="0" marR="0" indent="2286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2pPr>
      <a:lvl3pPr marL="0" marR="0" indent="4572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3pPr>
      <a:lvl4pPr marL="0" marR="0" indent="6858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4pPr>
      <a:lvl5pPr marL="0" marR="0" indent="9144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5pPr>
      <a:lvl6pPr marL="0" marR="0" indent="11430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6pPr>
      <a:lvl7pPr marL="0" marR="0" indent="13716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7pPr>
      <a:lvl8pPr marL="0" marR="0" indent="16002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8pPr>
      <a:lvl9pPr marL="0" marR="0" indent="1828800" algn="ctr" defTabSz="41275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p:cNvSpPr>
            <a:spLocks noGrp="1"/>
          </p:cNvSpPr>
          <p:nvPr>
            <p:ph type="ctrTitle"/>
          </p:nvPr>
        </p:nvSpPr>
        <p:spPr>
          <a:xfrm>
            <a:off x="716280" y="5093208"/>
            <a:ext cx="7549896" cy="1261872"/>
          </a:xfrm>
        </p:spPr>
        <p:txBody>
          <a:bodyPr anchor="ctr">
            <a:normAutofit/>
          </a:bodyPr>
          <a:lstStyle/>
          <a:p>
            <a:pPr algn="r"/>
            <a:br>
              <a:rPr lang="en-US" sz="4200">
                <a:solidFill>
                  <a:schemeClr val="bg1"/>
                </a:solidFill>
                <a:latin typeface="Algerian" panose="04020705040A02060702" pitchFamily="82" charset="0"/>
              </a:rPr>
            </a:br>
            <a:r>
              <a:rPr lang="en-US" sz="4200">
                <a:solidFill>
                  <a:schemeClr val="bg1"/>
                </a:solidFill>
                <a:latin typeface="Algerian"/>
              </a:rPr>
              <a:t>(1984-2010)</a:t>
            </a:r>
          </a:p>
        </p:txBody>
      </p:sp>
      <p:sp>
        <p:nvSpPr>
          <p:cNvPr id="3" name="Subtitle 2"/>
          <p:cNvSpPr>
            <a:spLocks noGrp="1"/>
          </p:cNvSpPr>
          <p:nvPr>
            <p:ph type="subTitle" idx="1"/>
          </p:nvPr>
        </p:nvSpPr>
        <p:spPr>
          <a:xfrm>
            <a:off x="8503920" y="5093208"/>
            <a:ext cx="2971800" cy="1261872"/>
          </a:xfrm>
        </p:spPr>
        <p:txBody>
          <a:bodyPr anchor="ctr">
            <a:normAutofit/>
          </a:bodyPr>
          <a:lstStyle/>
          <a:p>
            <a:pPr algn="l"/>
            <a:r>
              <a:rPr lang="en-US" sz="2000">
                <a:solidFill>
                  <a:schemeClr val="bg1"/>
                </a:solidFill>
                <a:latin typeface="Andalus" panose="02020603050405020304" pitchFamily="18" charset="-78"/>
                <a:cs typeface="Andalus" panose="02020603050405020304" pitchFamily="18" charset="-78"/>
              </a:rPr>
              <a:t>JOINT VENTURE BY  HERO CYCLES &amp;  HONDA MOTOR COMPANY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045" y="341832"/>
            <a:ext cx="6377910" cy="3970249"/>
          </a:xfrm>
          <a:prstGeom prst="rect">
            <a:avLst/>
          </a:prstGeom>
        </p:spPr>
      </p:pic>
      <p:cxnSp>
        <p:nvCxnSpPr>
          <p:cNvPr id="11" name="Straight Connector 10">
            <a:extLst>
              <a:ext uri="{FF2B5EF4-FFF2-40B4-BE49-F238E27FC236}">
                <a16:creationId xmlns:a16="http://schemas.microsoft.com/office/drawing/2014/main" id="{9392F240-FCCC-4D1B-89FD-0485B2F8F4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67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a:extLst>
              <a:ext uri="{FF2B5EF4-FFF2-40B4-BE49-F238E27FC236}">
                <a16:creationId xmlns:a16="http://schemas.microsoft.com/office/drawing/2014/main" id="{F86939BB-8831-4C01-A0D0-4E8094FEEE59}"/>
              </a:ext>
            </a:extLst>
          </p:cNvPr>
          <p:cNvPicPr>
            <a:picLocks noChangeAspect="1"/>
          </p:cNvPicPr>
          <p:nvPr/>
        </p:nvPicPr>
        <p:blipFill rotWithShape="1">
          <a:blip r:embed="rId2">
            <a:alphaModFix amt="35000"/>
          </a:blip>
          <a:srcRect t="340" r="-2" b="15263"/>
          <a:stretch/>
        </p:blipFill>
        <p:spPr>
          <a:xfrm>
            <a:off x="20" y="10"/>
            <a:ext cx="12191980" cy="6857990"/>
          </a:xfrm>
          <a:prstGeom prst="rect">
            <a:avLst/>
          </a:prstGeom>
        </p:spPr>
      </p:pic>
      <p:sp>
        <p:nvSpPr>
          <p:cNvPr id="2" name="Title 1"/>
          <p:cNvSpPr>
            <a:spLocks noGrp="1"/>
          </p:cNvSpPr>
          <p:nvPr>
            <p:ph type="title"/>
          </p:nvPr>
        </p:nvSpPr>
        <p:spPr>
          <a:xfrm>
            <a:off x="838200" y="365125"/>
            <a:ext cx="10515600" cy="1325563"/>
          </a:xfrm>
        </p:spPr>
        <p:txBody>
          <a:bodyPr>
            <a:normAutofit/>
          </a:bodyPr>
          <a:lstStyle/>
          <a:p>
            <a:r>
              <a:rPr lang="en-US">
                <a:solidFill>
                  <a:srgbClr val="FFFFFF"/>
                </a:solidFill>
              </a:rPr>
              <a:t>ACHIEVEMENT </a:t>
            </a:r>
            <a:br>
              <a:rPr lang="en-US">
                <a:solidFill>
                  <a:srgbClr val="FFFFFF"/>
                </a:solidFill>
              </a:rPr>
            </a:br>
            <a:endParaRPr lang="en-US">
              <a:solidFill>
                <a:srgbClr val="FFFFFF"/>
              </a:solidFill>
            </a:endParaRPr>
          </a:p>
        </p:txBody>
      </p:sp>
      <p:graphicFrame>
        <p:nvGraphicFramePr>
          <p:cNvPr id="10" name="Content Placeholder 3">
            <a:extLst>
              <a:ext uri="{FF2B5EF4-FFF2-40B4-BE49-F238E27FC236}">
                <a16:creationId xmlns:a16="http://schemas.microsoft.com/office/drawing/2014/main" id="{F76BB342-CC57-4DCA-9124-6153C2DDF028}"/>
              </a:ext>
            </a:extLst>
          </p:cNvPr>
          <p:cNvGraphicFramePr/>
          <p:nvPr>
            <p:extLst>
              <p:ext uri="{D42A27DB-BD31-4B8C-83A1-F6EECF244321}">
                <p14:modId xmlns:p14="http://schemas.microsoft.com/office/powerpoint/2010/main" val="2155454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29811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a:t>
            </a:r>
          </a:p>
        </p:txBody>
      </p:sp>
      <p:sp>
        <p:nvSpPr>
          <p:cNvPr id="21" name="Text Placeholder 20"/>
          <p:cNvSpPr>
            <a:spLocks noGrp="1"/>
          </p:cNvSpPr>
          <p:nvPr>
            <p:ph type="body" idx="1"/>
          </p:nvPr>
        </p:nvSpPr>
        <p:spPr/>
        <p:style>
          <a:lnRef idx="3">
            <a:schemeClr val="lt1"/>
          </a:lnRef>
          <a:fillRef idx="1">
            <a:schemeClr val="accent6"/>
          </a:fillRef>
          <a:effectRef idx="1">
            <a:schemeClr val="accent6"/>
          </a:effectRef>
          <a:fontRef idx="minor">
            <a:schemeClr val="lt1"/>
          </a:fontRef>
        </p:style>
        <p:txBody>
          <a:bodyPr/>
          <a:lstStyle/>
          <a:p>
            <a:r>
              <a:rPr lang="en-US" dirty="0"/>
              <a:t> Strength</a:t>
            </a:r>
          </a:p>
        </p:txBody>
      </p:sp>
      <p:sp>
        <p:nvSpPr>
          <p:cNvPr id="18" name="Content Placeholder 17"/>
          <p:cNvSpPr>
            <a:spLocks noGrp="1"/>
          </p:cNvSpPr>
          <p:nvPr>
            <p:ph sz="half" idx="2"/>
          </p:nvPr>
        </p:nvSpPr>
        <p:spPr>
          <a:noFill/>
          <a:ln>
            <a:solidFill>
              <a:schemeClr val="tx1"/>
            </a:solidFill>
            <a:prstDash val="lgDash"/>
          </a:ln>
        </p:spPr>
        <p:txBody>
          <a:bodyPr>
            <a:normAutofit fontScale="92500" lnSpcReduction="20000"/>
          </a:bodyPr>
          <a:lstStyle/>
          <a:p>
            <a:r>
              <a:rPr lang="en-US" dirty="0"/>
              <a:t>Introduced first stoke bike in Indian market</a:t>
            </a:r>
          </a:p>
          <a:p>
            <a:r>
              <a:rPr lang="en-US" dirty="0"/>
              <a:t>Good mileage</a:t>
            </a:r>
          </a:p>
          <a:p>
            <a:r>
              <a:rPr lang="en-US" dirty="0"/>
              <a:t>Huge sale network</a:t>
            </a:r>
          </a:p>
          <a:p>
            <a:r>
              <a:rPr lang="en-US" dirty="0"/>
              <a:t>Brand image </a:t>
            </a:r>
          </a:p>
          <a:p>
            <a:r>
              <a:rPr lang="en-US" dirty="0"/>
              <a:t>Better service </a:t>
            </a:r>
          </a:p>
          <a:p>
            <a:r>
              <a:rPr lang="en-US" dirty="0"/>
              <a:t>Highest market share in two wheeler market</a:t>
            </a:r>
          </a:p>
          <a:p>
            <a:pPr marL="0" indent="0">
              <a:buNone/>
            </a:pPr>
            <a:r>
              <a:rPr lang="en-US" dirty="0"/>
              <a:t>  </a:t>
            </a:r>
          </a:p>
        </p:txBody>
      </p:sp>
      <p:sp>
        <p:nvSpPr>
          <p:cNvPr id="24" name="Title 1"/>
          <p:cNvSpPr>
            <a:spLocks noGrp="1"/>
          </p:cNvSpPr>
          <p:nvPr>
            <p:ph type="body" sz="quarter" idx="3"/>
          </p:nvPr>
        </p:nvSpPr>
        <p:spPr/>
        <p:style>
          <a:lnRef idx="3">
            <a:schemeClr val="lt1"/>
          </a:lnRef>
          <a:fillRef idx="1">
            <a:schemeClr val="accent2"/>
          </a:fillRef>
          <a:effectRef idx="1">
            <a:schemeClr val="accent2"/>
          </a:effectRef>
          <a:fontRef idx="minor">
            <a:schemeClr val="lt1"/>
          </a:fontRef>
        </p:style>
        <p:txBody>
          <a:bodyPr>
            <a:normAutofit/>
          </a:bodyPr>
          <a:lstStyle/>
          <a:p>
            <a:r>
              <a:rPr lang="en-US" sz="2400" dirty="0"/>
              <a:t>Weakness</a:t>
            </a:r>
          </a:p>
        </p:txBody>
      </p:sp>
      <p:sp>
        <p:nvSpPr>
          <p:cNvPr id="26" name="Content Placeholder 25"/>
          <p:cNvSpPr>
            <a:spLocks noGrp="1"/>
          </p:cNvSpPr>
          <p:nvPr>
            <p:ph sz="quarter" idx="4"/>
          </p:nvPr>
        </p:nvSpPr>
        <p:spPr>
          <a:ln>
            <a:solidFill>
              <a:schemeClr val="tx1"/>
            </a:solidFill>
            <a:prstDash val="lgDash"/>
          </a:ln>
        </p:spPr>
        <p:txBody>
          <a:bodyPr/>
          <a:lstStyle/>
          <a:p>
            <a:r>
              <a:rPr lang="en-US" dirty="0"/>
              <a:t>Less promotion</a:t>
            </a:r>
          </a:p>
          <a:p>
            <a:r>
              <a:rPr lang="en-US" dirty="0"/>
              <a:t>R&amp;d department compare to other</a:t>
            </a:r>
          </a:p>
          <a:p>
            <a:r>
              <a:rPr lang="en-US" dirty="0"/>
              <a:t>Cost of production is higher then other companies</a:t>
            </a:r>
          </a:p>
          <a:p>
            <a:endParaRPr lang="en-US" dirty="0"/>
          </a:p>
          <a:p>
            <a:endParaRPr lang="en-US" dirty="0"/>
          </a:p>
        </p:txBody>
      </p:sp>
    </p:spTree>
    <p:extLst>
      <p:ext uri="{BB962C8B-B14F-4D97-AF65-F5344CB8AC3E}">
        <p14:creationId xmlns:p14="http://schemas.microsoft.com/office/powerpoint/2010/main" val="105138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p>
        </p:txBody>
      </p:sp>
      <p:sp>
        <p:nvSpPr>
          <p:cNvPr id="6" name="Text Placeholder 5"/>
          <p:cNvSpPr>
            <a:spLocks noGrp="1"/>
          </p:cNvSpPr>
          <p:nvPr>
            <p:ph type="body" idx="1"/>
          </p:nvPr>
        </p:nvSpPr>
        <p:spPr/>
        <p:style>
          <a:lnRef idx="3">
            <a:schemeClr val="lt1"/>
          </a:lnRef>
          <a:fillRef idx="1">
            <a:schemeClr val="accent1"/>
          </a:fillRef>
          <a:effectRef idx="1">
            <a:schemeClr val="accent1"/>
          </a:effectRef>
          <a:fontRef idx="minor">
            <a:schemeClr val="lt1"/>
          </a:fontRef>
        </p:style>
        <p:txBody>
          <a:bodyPr/>
          <a:lstStyle/>
          <a:p>
            <a:r>
              <a:rPr lang="en-US" dirty="0"/>
              <a:t>Opportunities</a:t>
            </a:r>
          </a:p>
        </p:txBody>
      </p:sp>
      <p:sp>
        <p:nvSpPr>
          <p:cNvPr id="7" name="Content Placeholder 6"/>
          <p:cNvSpPr>
            <a:spLocks noGrp="1"/>
          </p:cNvSpPr>
          <p:nvPr>
            <p:ph sz="half" idx="2"/>
          </p:nvPr>
        </p:nvSpPr>
        <p:spPr>
          <a:ln>
            <a:solidFill>
              <a:schemeClr val="tx1"/>
            </a:solidFill>
            <a:prstDash val="lgDash"/>
          </a:ln>
        </p:spPr>
        <p:txBody>
          <a:bodyPr/>
          <a:lstStyle/>
          <a:p>
            <a:r>
              <a:rPr lang="en-US" dirty="0"/>
              <a:t>Large number of young population</a:t>
            </a:r>
          </a:p>
          <a:p>
            <a:r>
              <a:rPr lang="en-US" dirty="0"/>
              <a:t>New segment of market</a:t>
            </a:r>
          </a:p>
          <a:p>
            <a:endParaRPr lang="en-US" dirty="0"/>
          </a:p>
        </p:txBody>
      </p:sp>
      <p:sp>
        <p:nvSpPr>
          <p:cNvPr id="8" name="Text Placeholder 7"/>
          <p:cNvSpPr>
            <a:spLocks noGrp="1"/>
          </p:cNvSpPr>
          <p:nvPr>
            <p:ph type="body" sz="quarter" idx="3"/>
          </p:nvPr>
        </p:nvSpPr>
        <p:spPr/>
        <p:style>
          <a:lnRef idx="3">
            <a:schemeClr val="lt1"/>
          </a:lnRef>
          <a:fillRef idx="1">
            <a:schemeClr val="accent4"/>
          </a:fillRef>
          <a:effectRef idx="1">
            <a:schemeClr val="accent4"/>
          </a:effectRef>
          <a:fontRef idx="minor">
            <a:schemeClr val="lt1"/>
          </a:fontRef>
        </p:style>
        <p:txBody>
          <a:bodyPr/>
          <a:lstStyle/>
          <a:p>
            <a:r>
              <a:rPr lang="en-US" dirty="0"/>
              <a:t>Threats</a:t>
            </a:r>
          </a:p>
        </p:txBody>
      </p:sp>
      <p:sp>
        <p:nvSpPr>
          <p:cNvPr id="9" name="Content Placeholder 8"/>
          <p:cNvSpPr>
            <a:spLocks noGrp="1"/>
          </p:cNvSpPr>
          <p:nvPr>
            <p:ph sz="quarter" idx="4"/>
          </p:nvPr>
        </p:nvSpPr>
        <p:spPr>
          <a:ln>
            <a:solidFill>
              <a:schemeClr val="tx1"/>
            </a:solidFill>
            <a:prstDash val="lgDash"/>
          </a:ln>
        </p:spPr>
        <p:txBody>
          <a:bodyPr/>
          <a:lstStyle/>
          <a:p>
            <a:r>
              <a:rPr lang="en-US" dirty="0"/>
              <a:t>Competitor</a:t>
            </a:r>
          </a:p>
          <a:p>
            <a:r>
              <a:rPr lang="en-US" dirty="0"/>
              <a:t>DECREASING market SHARE</a:t>
            </a:r>
          </a:p>
        </p:txBody>
      </p:sp>
    </p:spTree>
    <p:extLst>
      <p:ext uri="{BB962C8B-B14F-4D97-AF65-F5344CB8AC3E}">
        <p14:creationId xmlns:p14="http://schemas.microsoft.com/office/powerpoint/2010/main" val="74315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five forces analysis</a:t>
            </a:r>
          </a:p>
        </p:txBody>
      </p:sp>
      <p:sp>
        <p:nvSpPr>
          <p:cNvPr id="5" name="Content Placeholder 4"/>
          <p:cNvSpPr>
            <a:spLocks noGrp="1"/>
          </p:cNvSpPr>
          <p:nvPr>
            <p:ph idx="1"/>
          </p:nvPr>
        </p:nvSpPr>
        <p:spPr>
          <a:xfrm>
            <a:off x="93617" y="1525179"/>
            <a:ext cx="3354977" cy="3268889"/>
          </a:xfrm>
        </p:spPr>
        <p:txBody>
          <a:bodyPr>
            <a:normAutofit lnSpcReduction="10000"/>
          </a:bodyPr>
          <a:lstStyle/>
          <a:p>
            <a:pPr marL="0" indent="0">
              <a:buNone/>
            </a:pPr>
            <a:r>
              <a:rPr lang="en-US" dirty="0">
                <a:solidFill>
                  <a:srgbClr val="00B050"/>
                </a:solidFill>
              </a:rPr>
              <a:t>Threat of new entrants</a:t>
            </a:r>
          </a:p>
          <a:p>
            <a:r>
              <a:rPr lang="en-US" dirty="0"/>
              <a:t>Huge investment</a:t>
            </a:r>
          </a:p>
          <a:p>
            <a:r>
              <a:rPr lang="en-US" dirty="0"/>
              <a:t>Entry barrier is high</a:t>
            </a:r>
          </a:p>
          <a:p>
            <a:r>
              <a:rPr lang="en-US" dirty="0"/>
              <a:t>Need large selling and service network</a:t>
            </a:r>
          </a:p>
          <a:p>
            <a:pPr marL="0" indent="0">
              <a:buNone/>
            </a:pPr>
            <a:r>
              <a:rPr lang="en-US" dirty="0"/>
              <a:t>		Very  low</a:t>
            </a:r>
          </a:p>
        </p:txBody>
      </p:sp>
      <p:sp>
        <p:nvSpPr>
          <p:cNvPr id="4" name="TextBox 3"/>
          <p:cNvSpPr txBox="1"/>
          <p:nvPr/>
        </p:nvSpPr>
        <p:spPr>
          <a:xfrm>
            <a:off x="3722914" y="1525179"/>
            <a:ext cx="2913017" cy="2031325"/>
          </a:xfrm>
          <a:prstGeom prst="rect">
            <a:avLst/>
          </a:prstGeom>
          <a:noFill/>
        </p:spPr>
        <p:txBody>
          <a:bodyPr wrap="square" rtlCol="0">
            <a:spAutoFit/>
          </a:bodyPr>
          <a:lstStyle/>
          <a:p>
            <a:r>
              <a:rPr lang="en-US" dirty="0"/>
              <a:t>Threat of substitute</a:t>
            </a:r>
          </a:p>
          <a:p>
            <a:endParaRPr lang="en-US" dirty="0"/>
          </a:p>
          <a:p>
            <a:r>
              <a:rPr lang="en-US" dirty="0"/>
              <a:t>Too many substitute are in market</a:t>
            </a:r>
          </a:p>
          <a:p>
            <a:endParaRPr lang="en-US" dirty="0"/>
          </a:p>
          <a:p>
            <a:r>
              <a:rPr lang="en-US" dirty="0"/>
              <a:t>High</a:t>
            </a:r>
          </a:p>
          <a:p>
            <a:endParaRPr lang="en-US" dirty="0"/>
          </a:p>
        </p:txBody>
      </p:sp>
      <p:sp>
        <p:nvSpPr>
          <p:cNvPr id="6" name="TextBox 5"/>
          <p:cNvSpPr txBox="1"/>
          <p:nvPr/>
        </p:nvSpPr>
        <p:spPr>
          <a:xfrm>
            <a:off x="6910251" y="1397726"/>
            <a:ext cx="2272938" cy="2308324"/>
          </a:xfrm>
          <a:prstGeom prst="rect">
            <a:avLst/>
          </a:prstGeom>
          <a:noFill/>
        </p:spPr>
        <p:txBody>
          <a:bodyPr wrap="square" rtlCol="0">
            <a:spAutoFit/>
          </a:bodyPr>
          <a:lstStyle/>
          <a:p>
            <a:r>
              <a:rPr lang="en-US" dirty="0"/>
              <a:t>Rivalry among competitors</a:t>
            </a:r>
          </a:p>
          <a:p>
            <a:endParaRPr lang="en-US" dirty="0"/>
          </a:p>
          <a:p>
            <a:r>
              <a:rPr lang="en-US" dirty="0"/>
              <a:t>Price , quality play important role</a:t>
            </a:r>
          </a:p>
          <a:p>
            <a:r>
              <a:rPr lang="en-US" dirty="0"/>
              <a:t>New model </a:t>
            </a:r>
          </a:p>
          <a:p>
            <a:endParaRPr lang="en-US" dirty="0"/>
          </a:p>
          <a:p>
            <a:r>
              <a:rPr lang="en-US" dirty="0"/>
              <a:t>High</a:t>
            </a:r>
          </a:p>
        </p:txBody>
      </p:sp>
      <p:sp>
        <p:nvSpPr>
          <p:cNvPr id="7" name="TextBox 6"/>
          <p:cNvSpPr txBox="1"/>
          <p:nvPr/>
        </p:nvSpPr>
        <p:spPr>
          <a:xfrm>
            <a:off x="9183189" y="1397726"/>
            <a:ext cx="2508068" cy="1200329"/>
          </a:xfrm>
          <a:prstGeom prst="rect">
            <a:avLst/>
          </a:prstGeom>
          <a:noFill/>
        </p:spPr>
        <p:txBody>
          <a:bodyPr wrap="square" rtlCol="0">
            <a:spAutoFit/>
          </a:bodyPr>
          <a:lstStyle/>
          <a:p>
            <a:r>
              <a:rPr lang="en-US" dirty="0"/>
              <a:t>Bargaining power of supplier</a:t>
            </a:r>
          </a:p>
          <a:p>
            <a:endParaRPr lang="en-US" dirty="0"/>
          </a:p>
          <a:p>
            <a:r>
              <a:rPr lang="en-US" dirty="0"/>
              <a:t> Low</a:t>
            </a:r>
          </a:p>
        </p:txBody>
      </p:sp>
      <p:sp>
        <p:nvSpPr>
          <p:cNvPr id="8" name="TextBox 7"/>
          <p:cNvSpPr txBox="1"/>
          <p:nvPr/>
        </p:nvSpPr>
        <p:spPr>
          <a:xfrm>
            <a:off x="4911635" y="4558937"/>
            <a:ext cx="2586446" cy="1754326"/>
          </a:xfrm>
          <a:prstGeom prst="rect">
            <a:avLst/>
          </a:prstGeom>
          <a:noFill/>
        </p:spPr>
        <p:txBody>
          <a:bodyPr wrap="square" rtlCol="0">
            <a:spAutoFit/>
          </a:bodyPr>
          <a:lstStyle/>
          <a:p>
            <a:r>
              <a:rPr lang="en-US" dirty="0"/>
              <a:t>Bargaining power of buyer</a:t>
            </a:r>
          </a:p>
          <a:p>
            <a:r>
              <a:rPr lang="en-US" dirty="0"/>
              <a:t>Competitor</a:t>
            </a:r>
          </a:p>
          <a:p>
            <a:endParaRPr lang="en-US" dirty="0"/>
          </a:p>
          <a:p>
            <a:r>
              <a:rPr lang="en-US" dirty="0"/>
              <a:t>	High</a:t>
            </a:r>
          </a:p>
          <a:p>
            <a:endParaRPr lang="en-US" dirty="0"/>
          </a:p>
        </p:txBody>
      </p:sp>
    </p:spTree>
    <p:extLst>
      <p:ext uri="{BB962C8B-B14F-4D97-AF65-F5344CB8AC3E}">
        <p14:creationId xmlns:p14="http://schemas.microsoft.com/office/powerpoint/2010/main" val="182776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2368" y="1877492"/>
            <a:ext cx="4030132" cy="3215373"/>
          </a:xfrm>
        </p:spPr>
        <p:txBody>
          <a:bodyPr>
            <a:normAutofit/>
          </a:bodyPr>
          <a:lstStyle/>
          <a:p>
            <a:pPr algn="ctr"/>
            <a:r>
              <a:rPr lang="en-US">
                <a:solidFill>
                  <a:schemeClr val="bg1"/>
                </a:solidFill>
              </a:rPr>
              <a:t>SUCCESS STORY</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6234868" y="1130846"/>
            <a:ext cx="5217173" cy="4351338"/>
          </a:xfrm>
        </p:spPr>
        <p:txBody>
          <a:bodyPr>
            <a:normAutofit/>
          </a:bodyPr>
          <a:lstStyle/>
          <a:p>
            <a:r>
              <a:rPr lang="en-US" sz="2600">
                <a:solidFill>
                  <a:schemeClr val="bg1"/>
                </a:solidFill>
              </a:rPr>
              <a:t>Hero Honda motors had grown consistently, earning the title of the world largest motorcycle manufacturer with annual sales volume of over 2 million.</a:t>
            </a:r>
          </a:p>
          <a:p>
            <a:r>
              <a:rPr lang="en-US" sz="2600">
                <a:solidFill>
                  <a:schemeClr val="bg1"/>
                </a:solidFill>
              </a:rPr>
              <a:t>Every 30 seconds , someone in India buys hero Honda's top selling motorcycle – hero Honda splendor.</a:t>
            </a:r>
          </a:p>
          <a:p>
            <a:r>
              <a:rPr lang="en-US" sz="2600">
                <a:solidFill>
                  <a:schemeClr val="bg1"/>
                </a:solidFill>
              </a:rPr>
              <a:t>Company achieve 69% two wheeler market share.</a:t>
            </a:r>
          </a:p>
          <a:p>
            <a:endParaRPr lang="en-US" sz="260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9237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ars up close">
            <a:extLst>
              <a:ext uri="{FF2B5EF4-FFF2-40B4-BE49-F238E27FC236}">
                <a16:creationId xmlns:a16="http://schemas.microsoft.com/office/drawing/2014/main" id="{D7D88660-84AD-47B8-B6E8-7945A064D9A9}"/>
              </a:ext>
            </a:extLst>
          </p:cNvPr>
          <p:cNvPicPr>
            <a:picLocks noChangeAspect="1"/>
          </p:cNvPicPr>
          <p:nvPr/>
        </p:nvPicPr>
        <p:blipFill rotWithShape="1">
          <a:blip r:embed="rId2">
            <a:alphaModFix amt="35000"/>
          </a:blip>
          <a:srcRect t="2696" r="-2" b="12907"/>
          <a:stretch/>
        </p:blipFill>
        <p:spPr>
          <a:xfrm>
            <a:off x="-100622" y="1"/>
            <a:ext cx="12191980" cy="6857999"/>
          </a:xfrm>
          <a:prstGeom prst="rect">
            <a:avLst/>
          </a:prstGeom>
        </p:spPr>
      </p:pic>
      <p:sp>
        <p:nvSpPr>
          <p:cNvPr id="2" name="Title 1"/>
          <p:cNvSpPr>
            <a:spLocks noGrp="1"/>
          </p:cNvSpPr>
          <p:nvPr>
            <p:ph type="title"/>
          </p:nvPr>
        </p:nvSpPr>
        <p:spPr>
          <a:xfrm>
            <a:off x="838201" y="1065862"/>
            <a:ext cx="3313164" cy="4726276"/>
          </a:xfrm>
        </p:spPr>
        <p:txBody>
          <a:bodyPr>
            <a:normAutofit/>
          </a:bodyPr>
          <a:lstStyle/>
          <a:p>
            <a:pPr algn="r"/>
            <a:r>
              <a:rPr lang="en-US" sz="4000">
                <a:solidFill>
                  <a:srgbClr val="FFFFFF"/>
                </a:solidFill>
              </a:rPr>
              <a:t>REASON BEHIND SUCCESS</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55379" y="1065862"/>
            <a:ext cx="5744685" cy="4726276"/>
          </a:xfrm>
        </p:spPr>
        <p:txBody>
          <a:bodyPr anchor="ctr">
            <a:normAutofit/>
          </a:bodyPr>
          <a:lstStyle/>
          <a:p>
            <a:r>
              <a:rPr lang="en-US" dirty="0">
                <a:solidFill>
                  <a:srgbClr val="FFFFFF"/>
                </a:solidFill>
              </a:rPr>
              <a:t>Largest network of hero help in sales</a:t>
            </a:r>
            <a:endParaRPr lang="en-US" dirty="0">
              <a:solidFill>
                <a:srgbClr val="FFFFFF"/>
              </a:solidFill>
              <a:cs typeface="Calibri"/>
            </a:endParaRPr>
          </a:p>
          <a:p>
            <a:r>
              <a:rPr lang="en-US" dirty="0">
                <a:solidFill>
                  <a:srgbClr val="FFFFFF"/>
                </a:solidFill>
              </a:rPr>
              <a:t>Absence of competitor in starting years</a:t>
            </a:r>
            <a:endParaRPr lang="en-US" dirty="0">
              <a:solidFill>
                <a:srgbClr val="FFFFFF"/>
              </a:solidFill>
              <a:cs typeface="Calibri"/>
            </a:endParaRPr>
          </a:p>
          <a:p>
            <a:r>
              <a:rPr lang="en-US" dirty="0">
                <a:solidFill>
                  <a:srgbClr val="FFFFFF"/>
                </a:solidFill>
              </a:rPr>
              <a:t>Increase market of motorcycle</a:t>
            </a:r>
            <a:endParaRPr lang="en-US" dirty="0">
              <a:solidFill>
                <a:srgbClr val="FFFFFF"/>
              </a:solidFill>
              <a:cs typeface="Calibri"/>
            </a:endParaRPr>
          </a:p>
          <a:p>
            <a:r>
              <a:rPr lang="en-US" dirty="0">
                <a:solidFill>
                  <a:srgbClr val="FFFFFF"/>
                </a:solidFill>
              </a:rPr>
              <a:t>Better fuel efficiency</a:t>
            </a:r>
            <a:endParaRPr lang="en-US" dirty="0">
              <a:solidFill>
                <a:srgbClr val="FFFFFF"/>
              </a:solidFill>
              <a:cs typeface="Calibri"/>
            </a:endParaRPr>
          </a:p>
          <a:p>
            <a:r>
              <a:rPr lang="en-US" dirty="0">
                <a:solidFill>
                  <a:srgbClr val="FFFFFF"/>
                </a:solidFill>
              </a:rPr>
              <a:t>Various models</a:t>
            </a:r>
            <a:endParaRPr lang="en-US" dirty="0">
              <a:solidFill>
                <a:srgbClr val="FFFFFF"/>
              </a:solidFill>
              <a:cs typeface="Calibri"/>
            </a:endParaRPr>
          </a:p>
          <a:p>
            <a:r>
              <a:rPr lang="en-US" dirty="0">
                <a:solidFill>
                  <a:srgbClr val="FFFFFF"/>
                </a:solidFill>
              </a:rPr>
              <a:t>Innovative advertising</a:t>
            </a:r>
            <a:endParaRPr lang="en-US" dirty="0">
              <a:solidFill>
                <a:srgbClr val="FFFFFF"/>
              </a:solidFill>
              <a:cs typeface="Calibri"/>
            </a:endParaRPr>
          </a:p>
          <a:p>
            <a:endParaRPr lang="en-US" sz="2000">
              <a:solidFill>
                <a:srgbClr val="FFFFFF"/>
              </a:solidFill>
            </a:endParaRPr>
          </a:p>
          <a:p>
            <a:pPr marL="0" indent="0">
              <a:buNone/>
            </a:pPr>
            <a:endParaRPr lang="en-US" sz="2000">
              <a:solidFill>
                <a:srgbClr val="FFFFFF"/>
              </a:solidFill>
            </a:endParaRPr>
          </a:p>
        </p:txBody>
      </p:sp>
    </p:spTree>
    <p:extLst>
      <p:ext uri="{BB962C8B-B14F-4D97-AF65-F5344CB8AC3E}">
        <p14:creationId xmlns:p14="http://schemas.microsoft.com/office/powerpoint/2010/main" val="64145804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ISSUE STARTED</a:t>
            </a:r>
          </a:p>
        </p:txBody>
      </p:sp>
      <p:sp>
        <p:nvSpPr>
          <p:cNvPr id="3" name="Content Placeholder 2"/>
          <p:cNvSpPr>
            <a:spLocks noGrp="1"/>
          </p:cNvSpPr>
          <p:nvPr>
            <p:ph idx="1"/>
          </p:nvPr>
        </p:nvSpPr>
        <p:spPr/>
        <p:txBody>
          <a:bodyPr>
            <a:normAutofit lnSpcReduction="10000"/>
          </a:bodyPr>
          <a:lstStyle/>
          <a:p>
            <a:r>
              <a:rPr lang="en-US" dirty="0"/>
              <a:t>Both the companies went into a joint venture with an agreement that it was only for domestic production and consumption. As Hero Honda Motor Company was one of the largest manufacturers of two-wheelers, it wanted to expand itself by exporting to other countries. Subsequently, the agreement was modified and allowed the exports to a few countries like Nepal, Bangladesh, Sri Lanka and Columbia.</a:t>
            </a:r>
          </a:p>
          <a:p>
            <a:r>
              <a:rPr lang="en-US" dirty="0"/>
              <a:t>Now, Honda had its subsidiary companies in many countries. </a:t>
            </a:r>
            <a:r>
              <a:rPr lang="en-US" b="1" dirty="0"/>
              <a:t>The issues arose when Hero Honda came up with exporting its motorbikes to other countries in 2008, where Honda already had its subsidiaries.</a:t>
            </a:r>
            <a:r>
              <a:rPr lang="en-US" dirty="0"/>
              <a:t> Honda made a opinion that Hero Honda will have to compete on its own in the other countries because Honda could not influence its subsidiaries to import their JV’s products.</a:t>
            </a:r>
          </a:p>
          <a:p>
            <a:endParaRPr lang="en-US" dirty="0"/>
          </a:p>
        </p:txBody>
      </p:sp>
    </p:spTree>
    <p:extLst>
      <p:ext uri="{BB962C8B-B14F-4D97-AF65-F5344CB8AC3E}">
        <p14:creationId xmlns:p14="http://schemas.microsoft.com/office/powerpoint/2010/main" val="50243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838200" y="180304"/>
            <a:ext cx="10515600" cy="6400800"/>
          </a:xfrm>
        </p:spPr>
        <p:txBody>
          <a:bodyPr/>
          <a:lstStyle/>
          <a:p>
            <a:r>
              <a:rPr lang="en-US" dirty="0"/>
              <a:t>It was basically related to the </a:t>
            </a:r>
            <a:r>
              <a:rPr lang="en-US" b="1" dirty="0"/>
              <a:t>Board Representation</a:t>
            </a:r>
            <a:r>
              <a:rPr lang="en-US" dirty="0"/>
              <a:t>. The four members of the board included two executive directors who were the heads of Honda in India and Bangkok, and two other members nominated by Honda, which made the Honda Group have access to all their plans and strategies while Hero Honda did not have access to any of Honda’s plans</a:t>
            </a:r>
          </a:p>
          <a:p>
            <a:r>
              <a:rPr lang="en-US" dirty="0"/>
              <a:t>When the joint venture was started in 1984, it was a totally different world then, and in 2010,</a:t>
            </a:r>
            <a:r>
              <a:rPr lang="en-US" b="1" dirty="0"/>
              <a:t> the visions of both the companies, Hero Honda and Honda begged to differ </a:t>
            </a:r>
            <a:r>
              <a:rPr lang="en-US" dirty="0"/>
              <a:t>form</a:t>
            </a:r>
            <a:r>
              <a:rPr lang="en-US" b="1" dirty="0"/>
              <a:t> each other</a:t>
            </a:r>
            <a:r>
              <a:rPr lang="en-US" dirty="0"/>
              <a:t>. Hero Honda wanted to expand its business and scale it up by entering into the next growth phase by focusing on manufacturing its own products. So, it needed to invest in its own Research &amp; development for which they had to get approval from the head office in Japan, with which Honda was not comfortable</a:t>
            </a:r>
          </a:p>
        </p:txBody>
      </p:sp>
    </p:spTree>
    <p:extLst>
      <p:ext uri="{BB962C8B-B14F-4D97-AF65-F5344CB8AC3E}">
        <p14:creationId xmlns:p14="http://schemas.microsoft.com/office/powerpoint/2010/main" val="265967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Honda Motorcycles and Scooters India Pvt. Ltd. (HMSIPL) a 100% subsidiary company of Honda, entered India in 1999 which mandated the company to take a No Objection Certificate (NOC) from its existing joint venture partner, Hero Honda. The NOC was given, on a clause that Honda will not make products that would compete directly with its partner.</a:t>
            </a:r>
          </a:p>
        </p:txBody>
      </p:sp>
    </p:spTree>
    <p:extLst>
      <p:ext uri="{BB962C8B-B14F-4D97-AF65-F5344CB8AC3E}">
        <p14:creationId xmlns:p14="http://schemas.microsoft.com/office/powerpoint/2010/main" val="2433229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Venture Broken 2010</a:t>
            </a:r>
          </a:p>
        </p:txBody>
      </p:sp>
      <p:sp>
        <p:nvSpPr>
          <p:cNvPr id="5" name="Content Placeholder 4"/>
          <p:cNvSpPr>
            <a:spLocks noGrp="1"/>
          </p:cNvSpPr>
          <p:nvPr>
            <p:ph sz="half" idx="1"/>
          </p:nvPr>
        </p:nvSpPr>
        <p:spPr/>
        <p:txBody>
          <a:bodyPr/>
          <a:lstStyle/>
          <a:p>
            <a:r>
              <a:rPr lang="en-US" dirty="0"/>
              <a:t>Hero paid 2479.33 for assembly,  manufacture, selling, distribution and export licenses,</a:t>
            </a:r>
          </a:p>
        </p:txBody>
      </p:sp>
      <p:sp>
        <p:nvSpPr>
          <p:cNvPr id="6" name="Content Placeholder 5"/>
          <p:cNvSpPr>
            <a:spLocks noGrp="1"/>
          </p:cNvSpPr>
          <p:nvPr>
            <p:ph sz="half" idx="2"/>
          </p:nvPr>
        </p:nvSpPr>
        <p:spPr/>
        <p:txBody>
          <a:bodyPr/>
          <a:lstStyle/>
          <a:p>
            <a:r>
              <a:rPr lang="en-US" dirty="0"/>
              <a:t>Honda entered into share transfer agreement</a:t>
            </a:r>
          </a:p>
          <a:p>
            <a:r>
              <a:rPr lang="en-US" dirty="0"/>
              <a:t>Entire shareholding of 26% transferred to hero </a:t>
            </a:r>
          </a:p>
        </p:txBody>
      </p:sp>
    </p:spTree>
    <p:extLst>
      <p:ext uri="{BB962C8B-B14F-4D97-AF65-F5344CB8AC3E}">
        <p14:creationId xmlns:p14="http://schemas.microsoft.com/office/powerpoint/2010/main" val="1284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9">
            <a:extLst>
              <a:ext uri="{FF2B5EF4-FFF2-40B4-BE49-F238E27FC236}">
                <a16:creationId xmlns:a16="http://schemas.microsoft.com/office/drawing/2014/main" id="{C4B197C4-7511-4E10-9DEB-6F59645E3A8B}"/>
              </a:ext>
            </a:extLst>
          </p:cNvPr>
          <p:cNvPicPr>
            <a:picLocks noChangeAspect="1"/>
          </p:cNvPicPr>
          <p:nvPr/>
        </p:nvPicPr>
        <p:blipFill rotWithShape="1">
          <a:blip r:embed="rId2">
            <a:alphaModFix amt="35000"/>
          </a:blip>
          <a:srcRect t="8536"/>
          <a:stretch/>
        </p:blipFill>
        <p:spPr>
          <a:xfrm>
            <a:off x="20" y="1"/>
            <a:ext cx="12191980" cy="6857999"/>
          </a:xfrm>
          <a:prstGeom prst="rect">
            <a:avLst/>
          </a:prstGeom>
        </p:spPr>
      </p:pic>
      <p:sp>
        <p:nvSpPr>
          <p:cNvPr id="2" name="Title 1"/>
          <p:cNvSpPr>
            <a:spLocks noGrp="1"/>
          </p:cNvSpPr>
          <p:nvPr>
            <p:ph type="title"/>
          </p:nvPr>
        </p:nvSpPr>
        <p:spPr>
          <a:xfrm>
            <a:off x="838201" y="1065862"/>
            <a:ext cx="3313164" cy="4726276"/>
          </a:xfrm>
        </p:spPr>
        <p:txBody>
          <a:bodyPr>
            <a:normAutofit/>
          </a:bodyPr>
          <a:lstStyle/>
          <a:p>
            <a:pPr algn="r"/>
            <a:r>
              <a:rPr lang="en-US" sz="4000">
                <a:solidFill>
                  <a:srgbClr val="FFFFFF"/>
                </a:solidFill>
              </a:rPr>
              <a:t>HISTORY OF HERO</a:t>
            </a:r>
          </a:p>
        </p:txBody>
      </p:sp>
      <p:cxnSp>
        <p:nvCxnSpPr>
          <p:cNvPr id="26" name="Straight Connector 2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6B463E74-DC34-4F97-9759-F0F9D86394BC}"/>
              </a:ext>
            </a:extLst>
          </p:cNvPr>
          <p:cNvGraphicFramePr/>
          <p:nvPr>
            <p:extLst>
              <p:ext uri="{D42A27DB-BD31-4B8C-83A1-F6EECF244321}">
                <p14:modId xmlns:p14="http://schemas.microsoft.com/office/powerpoint/2010/main" val="389771167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63572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dirty="0"/>
              <a:t>History Of Honda Motor Company</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558489" cy="4351338"/>
          </a:xfrm>
        </p:spPr>
        <p:txBody>
          <a:bodyPr>
            <a:normAutofit/>
          </a:bodyPr>
          <a:lstStyle/>
          <a:p>
            <a:r>
              <a:rPr lang="en-US" sz="2400"/>
              <a:t>The engineer Honda Soichiro founded the Honda Technical Research Institute near Hamamatsu in 1946 to develop small, efficient internal-combustion engines. It was incorporated as Honda Motor Company in 1948 and began producing motorcycles in 1949.</a:t>
            </a:r>
          </a:p>
          <a:p>
            <a:r>
              <a:rPr lang="en-US" sz="2400"/>
              <a:t>Honda has been the world's largest motorcycle manufacturer since 1959.</a:t>
            </a:r>
          </a:p>
          <a:p>
            <a:r>
              <a:rPr lang="en-US" sz="2400"/>
              <a:t>1964 one out of every two motorcycles sold in us is a Honda.</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12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a:solidFill>
                  <a:schemeClr val="bg1"/>
                </a:solidFill>
              </a:rPr>
              <a:t>MARKET BOFORE JOINT VENTURE </a:t>
            </a:r>
          </a:p>
        </p:txBody>
      </p:sp>
      <p:sp>
        <p:nvSpPr>
          <p:cNvPr id="3" name="Content Placeholder 2"/>
          <p:cNvSpPr>
            <a:spLocks noGrp="1"/>
          </p:cNvSpPr>
          <p:nvPr>
            <p:ph idx="1"/>
          </p:nvPr>
        </p:nvSpPr>
        <p:spPr>
          <a:xfrm>
            <a:off x="5358384" y="640081"/>
            <a:ext cx="6024654" cy="5257800"/>
          </a:xfrm>
        </p:spPr>
        <p:txBody>
          <a:bodyPr anchor="ctr">
            <a:normAutofit/>
          </a:bodyPr>
          <a:lstStyle/>
          <a:p>
            <a:r>
              <a:rPr lang="en-US" sz="2400"/>
              <a:t>The license that existed prior to economic liberalization in India did not allow foreign companies to enter the market.</a:t>
            </a:r>
          </a:p>
          <a:p>
            <a:pPr marL="0" indent="0">
              <a:buNone/>
            </a:pPr>
            <a:endParaRPr lang="en-US" sz="2400"/>
          </a:p>
          <a:p>
            <a:r>
              <a:rPr lang="en-US" sz="2400"/>
              <a:t>In mid-80’s when the government started permitting foreign companies to enter market through minority joint ventures.</a:t>
            </a:r>
          </a:p>
          <a:p>
            <a:endParaRPr lang="en-US" sz="2400"/>
          </a:p>
          <a:p>
            <a:endParaRPr lang="en-US" sz="2400"/>
          </a:p>
        </p:txBody>
      </p:sp>
    </p:spTree>
    <p:extLst>
      <p:ext uri="{BB962C8B-B14F-4D97-AF65-F5344CB8AC3E}">
        <p14:creationId xmlns:p14="http://schemas.microsoft.com/office/powerpoint/2010/main" val="304064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they come together</a:t>
            </a:r>
          </a:p>
        </p:txBody>
      </p:sp>
      <p:sp>
        <p:nvSpPr>
          <p:cNvPr id="5" name="Content Placeholder 4"/>
          <p:cNvSpPr>
            <a:spLocks noGrp="1"/>
          </p:cNvSpPr>
          <p:nvPr>
            <p:ph sz="half" idx="2"/>
          </p:nvPr>
        </p:nvSpPr>
        <p:spPr>
          <a:xfrm>
            <a:off x="696097" y="3144293"/>
            <a:ext cx="5157787" cy="3684588"/>
          </a:xfrm>
        </p:spPr>
        <p:txBody>
          <a:bodyPr vert="horz" lIns="91440" tIns="45720" rIns="91440" bIns="45720" rtlCol="0" anchor="t">
            <a:normAutofit/>
          </a:bodyPr>
          <a:lstStyle/>
          <a:p>
            <a:r>
              <a:rPr lang="en-US" dirty="0"/>
              <a:t>Access to a new technology and process.</a:t>
            </a:r>
            <a:endParaRPr lang="en-US" dirty="0">
              <a:cs typeface="Calibri"/>
            </a:endParaRPr>
          </a:p>
          <a:p>
            <a:r>
              <a:rPr lang="en-US" dirty="0"/>
              <a:t>Opportunity of large reve</a:t>
            </a:r>
            <a:r>
              <a:rPr lang="en-US" dirty="0">
                <a:solidFill>
                  <a:schemeClr val="accent6">
                    <a:lumMod val="50000"/>
                  </a:schemeClr>
                </a:solidFill>
              </a:rPr>
              <a:t>nue.</a:t>
            </a:r>
            <a:endParaRPr lang="en-US" dirty="0">
              <a:solidFill>
                <a:schemeClr val="accent6">
                  <a:lumMod val="50000"/>
                </a:schemeClr>
              </a:solidFill>
              <a:cs typeface="Calibri"/>
            </a:endParaRPr>
          </a:p>
          <a:p>
            <a:endParaRPr lang="en-US" dirty="0"/>
          </a:p>
        </p:txBody>
      </p:sp>
      <p:sp>
        <p:nvSpPr>
          <p:cNvPr id="7" name="Content Placeholder 6"/>
          <p:cNvSpPr>
            <a:spLocks noGrp="1"/>
          </p:cNvSpPr>
          <p:nvPr>
            <p:ph sz="quarter" idx="4"/>
          </p:nvPr>
        </p:nvSpPr>
        <p:spPr>
          <a:xfrm>
            <a:off x="6172200" y="3124376"/>
            <a:ext cx="5183188" cy="3684588"/>
          </a:xfrm>
        </p:spPr>
        <p:txBody>
          <a:bodyPr/>
          <a:lstStyle/>
          <a:p>
            <a:r>
              <a:rPr lang="en-US" dirty="0">
                <a:solidFill>
                  <a:srgbClr val="C00000"/>
                </a:solidFill>
              </a:rPr>
              <a:t>Want to enter in Indian market but government restriction.</a:t>
            </a:r>
          </a:p>
          <a:p>
            <a:r>
              <a:rPr lang="en-US" dirty="0">
                <a:solidFill>
                  <a:srgbClr val="C00000"/>
                </a:solidFill>
              </a:rPr>
              <a:t>Access of large local distribution channels.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013" y="1345700"/>
            <a:ext cx="1576841" cy="17786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0441" y="1276680"/>
            <a:ext cx="2680529" cy="1919650"/>
          </a:xfrm>
          <a:prstGeom prst="rect">
            <a:avLst/>
          </a:prstGeom>
        </p:spPr>
      </p:pic>
    </p:spTree>
    <p:extLst>
      <p:ext uri="{BB962C8B-B14F-4D97-AF65-F5344CB8AC3E}">
        <p14:creationId xmlns:p14="http://schemas.microsoft.com/office/powerpoint/2010/main" val="393516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r>
              <a:rPr lang="en-US" sz="4800">
                <a:solidFill>
                  <a:schemeClr val="bg1"/>
                </a:solidFill>
              </a:rPr>
              <a:t>The Deal </a:t>
            </a:r>
          </a:p>
        </p:txBody>
      </p:sp>
      <p:sp>
        <p:nvSpPr>
          <p:cNvPr id="7" name="Content Placeholder 6"/>
          <p:cNvSpPr>
            <a:spLocks noGrp="1"/>
          </p:cNvSpPr>
          <p:nvPr>
            <p:ph idx="1"/>
          </p:nvPr>
        </p:nvSpPr>
        <p:spPr>
          <a:xfrm>
            <a:off x="5573864" y="1166933"/>
            <a:ext cx="5716988" cy="4279709"/>
          </a:xfrm>
        </p:spPr>
        <p:txBody>
          <a:bodyPr anchor="ctr">
            <a:normAutofit/>
          </a:bodyPr>
          <a:lstStyle/>
          <a:p>
            <a:r>
              <a:rPr lang="en-US" sz="2400"/>
              <a:t>Honda agreed to provide technology and setting up manufacturing facilities and r &amp; d efforts.</a:t>
            </a:r>
          </a:p>
          <a:p>
            <a:r>
              <a:rPr lang="en-US" sz="2400"/>
              <a:t>Honda agreed for a lump sum fee of $5,00,000 and 4% royalty on sp.</a:t>
            </a:r>
          </a:p>
          <a:p>
            <a:r>
              <a:rPr lang="en-US" sz="2400"/>
              <a:t>Both partners held 26% of the equity with other 26% sold to public and the rest held to financial institutions. </a:t>
            </a:r>
          </a:p>
          <a:p>
            <a:endParaRPr lang="en-US" sz="2400"/>
          </a:p>
        </p:txBody>
      </p:sp>
    </p:spTree>
    <p:extLst>
      <p:ext uri="{BB962C8B-B14F-4D97-AF65-F5344CB8AC3E}">
        <p14:creationId xmlns:p14="http://schemas.microsoft.com/office/powerpoint/2010/main" val="401048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VISION OF Joint Venture</a:t>
            </a:r>
          </a:p>
        </p:txBody>
      </p:sp>
      <p:sp>
        <p:nvSpPr>
          <p:cNvPr id="9" name="Content Placeholder 8"/>
          <p:cNvSpPr>
            <a:spLocks noGrp="1"/>
          </p:cNvSpPr>
          <p:nvPr>
            <p:ph idx="1"/>
          </p:nvPr>
        </p:nvSpPr>
        <p:spPr>
          <a:xfrm>
            <a:off x="6503158" y="649480"/>
            <a:ext cx="4862447" cy="5546047"/>
          </a:xfrm>
        </p:spPr>
        <p:txBody>
          <a:bodyPr anchor="ctr">
            <a:normAutofit/>
          </a:bodyPr>
          <a:lstStyle/>
          <a:p>
            <a:r>
              <a:rPr lang="en-US" sz="3600" dirty="0"/>
              <a:t>Hero Honda came with the vision “ to offer highest quality at a reasonable price to meet the customer’s expectations and to exceed them”</a:t>
            </a:r>
          </a:p>
          <a:p>
            <a:endParaRPr lang="en-US" sz="2000"/>
          </a:p>
        </p:txBody>
      </p:sp>
    </p:spTree>
    <p:extLst>
      <p:ext uri="{BB962C8B-B14F-4D97-AF65-F5344CB8AC3E}">
        <p14:creationId xmlns:p14="http://schemas.microsoft.com/office/powerpoint/2010/main" val="363842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a:solidFill>
                  <a:schemeClr val="bg1"/>
                </a:solidFill>
              </a:rPr>
              <a:t>Mission </a:t>
            </a:r>
          </a:p>
        </p:txBody>
      </p:sp>
      <p:sp>
        <p:nvSpPr>
          <p:cNvPr id="3" name="Content Placeholder 2"/>
          <p:cNvSpPr>
            <a:spLocks noGrp="1"/>
          </p:cNvSpPr>
          <p:nvPr>
            <p:ph idx="1"/>
          </p:nvPr>
        </p:nvSpPr>
        <p:spPr>
          <a:xfrm>
            <a:off x="5358384" y="640081"/>
            <a:ext cx="6024654" cy="5257800"/>
          </a:xfrm>
        </p:spPr>
        <p:txBody>
          <a:bodyPr anchor="ctr">
            <a:normAutofit/>
          </a:bodyPr>
          <a:lstStyle/>
          <a:p>
            <a:r>
              <a:rPr lang="en-US" sz="2400"/>
              <a:t>Mission of hero Honda is to co-ordination between technology, system and human resources to produce product and service that meet the quality, performance and price aspiration of its customers. </a:t>
            </a:r>
          </a:p>
          <a:p>
            <a:r>
              <a:rPr lang="en-US" sz="2400"/>
              <a:t>At the same time maintain the highest standards of ethics and social responsibilities.</a:t>
            </a:r>
          </a:p>
        </p:txBody>
      </p:sp>
    </p:spTree>
    <p:extLst>
      <p:ext uri="{BB962C8B-B14F-4D97-AF65-F5344CB8AC3E}">
        <p14:creationId xmlns:p14="http://schemas.microsoft.com/office/powerpoint/2010/main" val="155283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graphicFrame>
        <p:nvGraphicFramePr>
          <p:cNvPr id="5" name="Content Placeholder 2">
            <a:extLst>
              <a:ext uri="{FF2B5EF4-FFF2-40B4-BE49-F238E27FC236}">
                <a16:creationId xmlns:a16="http://schemas.microsoft.com/office/drawing/2014/main" id="{4D1A497F-313E-46D8-A370-E58128AE6A6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427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027-FlatColour">
      <a:dk1>
        <a:srgbClr val="1D1C21"/>
      </a:dk1>
      <a:lt1>
        <a:srgbClr val="EBECEC"/>
      </a:lt1>
      <a:dk2>
        <a:srgbClr val="516B7E"/>
      </a:dk2>
      <a:lt2>
        <a:srgbClr val="FEFFFE"/>
      </a:lt2>
      <a:accent1>
        <a:srgbClr val="4CADB2"/>
      </a:accent1>
      <a:accent2>
        <a:srgbClr val="3884A3"/>
      </a:accent2>
      <a:accent3>
        <a:srgbClr val="2D506C"/>
      </a:accent3>
      <a:accent4>
        <a:srgbClr val="6A88B6"/>
      </a:accent4>
      <a:accent5>
        <a:srgbClr val="4C5A75"/>
      </a:accent5>
      <a:accent6>
        <a:srgbClr val="4CADB2"/>
      </a:accent6>
      <a:hlink>
        <a:srgbClr val="3884A3"/>
      </a:hlink>
      <a:folHlink>
        <a:srgbClr val="2D506C"/>
      </a:folHlink>
    </a:clrScheme>
    <a:fontScheme name="White">
      <a:majorFont>
        <a:latin typeface="DM Sans Bold"/>
        <a:ea typeface="DM Sans Bold"/>
        <a:cs typeface="DM Sans Bold"/>
      </a:majorFont>
      <a:minorFont>
        <a:latin typeface="DM Sans Bold"/>
        <a:ea typeface="DM Sans Bold"/>
        <a:cs typeface="DM Sans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6ABB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1528703"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86E3B5E304F84D919133B04C2FB0CB" ma:contentTypeVersion="7" ma:contentTypeDescription="Create a new document." ma:contentTypeScope="" ma:versionID="ea58c2afa84bcfe369633ea30388a64f">
  <xsd:schema xmlns:xsd="http://www.w3.org/2001/XMLSchema" xmlns:xs="http://www.w3.org/2001/XMLSchema" xmlns:p="http://schemas.microsoft.com/office/2006/metadata/properties" xmlns:ns3="eb789ba2-dc32-45ec-82b5-4df8a0ade44a" targetNamespace="http://schemas.microsoft.com/office/2006/metadata/properties" ma:root="true" ma:fieldsID="55bd057cee95fc587743decd42826b20" ns3:_="">
    <xsd:import namespace="eb789ba2-dc32-45ec-82b5-4df8a0ade44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789ba2-dc32-45ec-82b5-4df8a0ade4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BB6F06-229B-4073-853C-3C6647F8B8A4}">
  <ds:schemaRefs>
    <ds:schemaRef ds:uri="http://schemas.microsoft.com/office/2006/metadata/contentType"/>
    <ds:schemaRef ds:uri="http://schemas.microsoft.com/office/2006/metadata/properties/metaAttributes"/>
    <ds:schemaRef ds:uri="http://www.w3.org/2000/xmlns/"/>
    <ds:schemaRef ds:uri="http://www.w3.org/2001/XMLSchema"/>
    <ds:schemaRef ds:uri="eb789ba2-dc32-45ec-82b5-4df8a0ade44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76E24F-95E1-4F58-B269-2FA6FFE979C4}">
  <ds:schemaRefs>
    <ds:schemaRef ds:uri="http://schemas.microsoft.com/sharepoint/v3/contenttype/forms"/>
  </ds:schemaRefs>
</ds:datastoreItem>
</file>

<file path=customXml/itemProps3.xml><?xml version="1.0" encoding="utf-8"?>
<ds:datastoreItem xmlns:ds="http://schemas.openxmlformats.org/officeDocument/2006/customXml" ds:itemID="{683C7481-4B23-4BCB-A6E4-3F87F5CA4D6C}">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eb789ba2-dc32-45ec-82b5-4df8a0ade44a"/>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516</TotalTime>
  <Words>783</Words>
  <Application>Microsoft Office PowerPoint</Application>
  <PresentationFormat>Widescreen</PresentationFormat>
  <Paragraphs>113</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White</vt:lpstr>
      <vt:lpstr> (1984-2010)</vt:lpstr>
      <vt:lpstr>HISTORY OF HERO</vt:lpstr>
      <vt:lpstr>History Of Honda Motor Company</vt:lpstr>
      <vt:lpstr>MARKET BOFORE JOINT VENTURE </vt:lpstr>
      <vt:lpstr>Why they come together</vt:lpstr>
      <vt:lpstr>The Deal </vt:lpstr>
      <vt:lpstr>VISION OF Joint Venture</vt:lpstr>
      <vt:lpstr>Mission </vt:lpstr>
      <vt:lpstr>OBJECTIVE</vt:lpstr>
      <vt:lpstr>ACHIEVEMENT  </vt:lpstr>
      <vt:lpstr>SWOT Analysis</vt:lpstr>
      <vt:lpstr> </vt:lpstr>
      <vt:lpstr>Porter's five forces analysis</vt:lpstr>
      <vt:lpstr>SUCCESS STORY</vt:lpstr>
      <vt:lpstr>REASON BEHIND SUCCESS</vt:lpstr>
      <vt:lpstr>WHEN ISSUE STARTED</vt:lpstr>
      <vt:lpstr> </vt:lpstr>
      <vt:lpstr>PowerPoint Presentation</vt:lpstr>
      <vt:lpstr>Joint Venture Broken 2010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 HONDA (1984-2010)</dc:title>
  <dc:creator>Meetkumar Patel</dc:creator>
  <cp:lastModifiedBy>SNOR LEX</cp:lastModifiedBy>
  <cp:revision>73</cp:revision>
  <dcterms:created xsi:type="dcterms:W3CDTF">2021-09-19T04:36:47Z</dcterms:created>
  <dcterms:modified xsi:type="dcterms:W3CDTF">2022-08-25T07:01:07Z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0x010100CA86E3B5E304F84D919133B04C2FB0CB</vt:lpwstr>
  </property>
</Properties>
</file>