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FAF8A-CBF4-4049-A900-7ADCC87DCE1D}" v="1" dt="2025-09-27T09:47:09.833"/>
    <p1510:client id="{BDC157BC-3CF1-4E04-ACDB-4B1DAE4B35C1}" v="11" dt="2025-09-27T10:19:1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Singh Yadav" userId="8274fded14f4e19b" providerId="LiveId" clId="{B4E31721-057A-4B0D-BD43-48F403C0C199}"/>
    <pc:docChg chg="custSel modSld">
      <pc:chgData name="Deepak Singh Yadav" userId="8274fded14f4e19b" providerId="LiveId" clId="{B4E31721-057A-4B0D-BD43-48F403C0C199}" dt="2025-09-27T09:47:29.775" v="169" actId="20577"/>
      <pc:docMkLst>
        <pc:docMk/>
      </pc:docMkLst>
      <pc:sldChg chg="modSp mod">
        <pc:chgData name="Deepak Singh Yadav" userId="8274fded14f4e19b" providerId="LiveId" clId="{B4E31721-057A-4B0D-BD43-48F403C0C199}" dt="2025-09-27T09:46:45.408" v="157" actId="20577"/>
        <pc:sldMkLst>
          <pc:docMk/>
          <pc:sldMk cId="0" sldId="256"/>
        </pc:sldMkLst>
        <pc:spChg chg="mod">
          <ac:chgData name="Deepak Singh Yadav" userId="8274fded14f4e19b" providerId="LiveId" clId="{B4E31721-057A-4B0D-BD43-48F403C0C199}" dt="2025-09-27T08:49:11.014" v="11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eepak Singh Yadav" userId="8274fded14f4e19b" providerId="LiveId" clId="{B4E31721-057A-4B0D-BD43-48F403C0C199}" dt="2025-09-27T09:46:45.408" v="15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Deepak Singh Yadav" userId="8274fded14f4e19b" providerId="LiveId" clId="{B4E31721-057A-4B0D-BD43-48F403C0C199}" dt="2025-09-27T09:47:09.832" v="158"/>
        <pc:sldMkLst>
          <pc:docMk/>
          <pc:sldMk cId="0" sldId="257"/>
        </pc:sldMkLst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57"/>
            <ac:spMk id="2" creationId="{00000000-0000-0000-0000-000000000000}"/>
          </ac:spMkLst>
        </pc:spChg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Deepak Singh Yadav" userId="8274fded14f4e19b" providerId="LiveId" clId="{B4E31721-057A-4B0D-BD43-48F403C0C199}" dt="2025-09-27T09:47:09.939" v="159" actId="27636"/>
        <pc:sldMkLst>
          <pc:docMk/>
          <pc:sldMk cId="0" sldId="258"/>
        </pc:sldMkLst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58"/>
            <ac:spMk id="2" creationId="{00000000-0000-0000-0000-000000000000}"/>
          </ac:spMkLst>
        </pc:spChg>
        <pc:spChg chg="mod">
          <ac:chgData name="Deepak Singh Yadav" userId="8274fded14f4e19b" providerId="LiveId" clId="{B4E31721-057A-4B0D-BD43-48F403C0C199}" dt="2025-09-27T09:47:09.939" v="159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Deepak Singh Yadav" userId="8274fded14f4e19b" providerId="LiveId" clId="{B4E31721-057A-4B0D-BD43-48F403C0C199}" dt="2025-09-27T09:47:29.775" v="169" actId="20577"/>
        <pc:sldMkLst>
          <pc:docMk/>
          <pc:sldMk cId="0" sldId="259"/>
        </pc:sldMkLst>
        <pc:spChg chg="mod">
          <ac:chgData name="Deepak Singh Yadav" userId="8274fded14f4e19b" providerId="LiveId" clId="{B4E31721-057A-4B0D-BD43-48F403C0C199}" dt="2025-09-27T09:47:29.775" v="169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Deepak Singh Yadav" userId="8274fded14f4e19b" providerId="LiveId" clId="{B4E31721-057A-4B0D-BD43-48F403C0C199}" dt="2025-09-27T09:47:09.832" v="158"/>
        <pc:sldMkLst>
          <pc:docMk/>
          <pc:sldMk cId="0" sldId="260"/>
        </pc:sldMkLst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60"/>
            <ac:spMk id="2" creationId="{00000000-0000-0000-0000-000000000000}"/>
          </ac:spMkLst>
        </pc:spChg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Deepak Singh Yadav" userId="8274fded14f4e19b" providerId="LiveId" clId="{B4E31721-057A-4B0D-BD43-48F403C0C199}" dt="2025-09-27T09:47:09.832" v="158"/>
        <pc:sldMkLst>
          <pc:docMk/>
          <pc:sldMk cId="0" sldId="261"/>
        </pc:sldMkLst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61"/>
            <ac:spMk id="2" creationId="{00000000-0000-0000-0000-000000000000}"/>
          </ac:spMkLst>
        </pc:spChg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Deepak Singh Yadav" userId="8274fded14f4e19b" providerId="LiveId" clId="{B4E31721-057A-4B0D-BD43-48F403C0C199}" dt="2025-09-27T09:47:09.832" v="158"/>
        <pc:sldMkLst>
          <pc:docMk/>
          <pc:sldMk cId="0" sldId="262"/>
        </pc:sldMkLst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62"/>
            <ac:spMk id="2" creationId="{00000000-0000-0000-0000-000000000000}"/>
          </ac:spMkLst>
        </pc:spChg>
        <pc:spChg chg="mod">
          <ac:chgData name="Deepak Singh Yadav" userId="8274fded14f4e19b" providerId="LiveId" clId="{B4E31721-057A-4B0D-BD43-48F403C0C199}" dt="2025-09-27T09:47:09.832" v="158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Harsh Kumar Pandey" userId="47888f1cbc89f908" providerId="LiveId" clId="{1ABFD029-5F1D-4BC8-B649-BF4057D01D8C}"/>
    <pc:docChg chg="undo custSel addSld modSld">
      <pc:chgData name="Harsh Kumar Pandey" userId="47888f1cbc89f908" providerId="LiveId" clId="{1ABFD029-5F1D-4BC8-B649-BF4057D01D8C}" dt="2025-09-27T10:19:36.001" v="82" actId="1076"/>
      <pc:docMkLst>
        <pc:docMk/>
      </pc:docMkLst>
      <pc:sldChg chg="addSp modSp mod modTransition">
        <pc:chgData name="Harsh Kumar Pandey" userId="47888f1cbc89f908" providerId="LiveId" clId="{1ABFD029-5F1D-4BC8-B649-BF4057D01D8C}" dt="2025-09-27T10:19:24.967" v="79" actId="1076"/>
        <pc:sldMkLst>
          <pc:docMk/>
          <pc:sldMk cId="0" sldId="256"/>
        </pc:sldMkLst>
        <pc:spChg chg="mod">
          <ac:chgData name="Harsh Kumar Pandey" userId="47888f1cbc89f908" providerId="LiveId" clId="{1ABFD029-5F1D-4BC8-B649-BF4057D01D8C}" dt="2025-09-27T10:14:35.865" v="54" actId="113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Harsh Kumar Pandey" userId="47888f1cbc89f908" providerId="LiveId" clId="{1ABFD029-5F1D-4BC8-B649-BF4057D01D8C}" dt="2025-09-27T10:19:24.967" v="79" actId="1076"/>
          <ac:picMkLst>
            <pc:docMk/>
            <pc:sldMk cId="0" sldId="256"/>
            <ac:picMk id="7" creationId="{FA123A9D-2B9C-FFA1-92EF-3F6B28B14E5A}"/>
          </ac:picMkLst>
        </pc:picChg>
      </pc:sldChg>
      <pc:sldChg chg="addSp delSp modSp mod modTransition">
        <pc:chgData name="Harsh Kumar Pandey" userId="47888f1cbc89f908" providerId="LiveId" clId="{1ABFD029-5F1D-4BC8-B649-BF4057D01D8C}" dt="2025-09-27T10:19:36.001" v="82" actId="1076"/>
        <pc:sldMkLst>
          <pc:docMk/>
          <pc:sldMk cId="0" sldId="257"/>
        </pc:sldMkLst>
        <pc:spChg chg="mod">
          <ac:chgData name="Harsh Kumar Pandey" userId="47888f1cbc89f908" providerId="LiveId" clId="{1ABFD029-5F1D-4BC8-B649-BF4057D01D8C}" dt="2025-09-27T10:14:20.776" v="52" actId="113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Harsh Kumar Pandey" userId="47888f1cbc89f908" providerId="LiveId" clId="{1ABFD029-5F1D-4BC8-B649-BF4057D01D8C}" dt="2025-09-27T10:19:36.001" v="82" actId="1076"/>
          <ac:picMkLst>
            <pc:docMk/>
            <pc:sldMk cId="0" sldId="257"/>
            <ac:picMk id="5" creationId="{B9D529B4-673B-3EAF-151B-E78153712E5A}"/>
          </ac:picMkLst>
        </pc:picChg>
        <pc:picChg chg="add del mod">
          <ac:chgData name="Harsh Kumar Pandey" userId="47888f1cbc89f908" providerId="LiveId" clId="{1ABFD029-5F1D-4BC8-B649-BF4057D01D8C}" dt="2025-09-27T10:19:11.669" v="76" actId="21"/>
          <ac:picMkLst>
            <pc:docMk/>
            <pc:sldMk cId="0" sldId="257"/>
            <ac:picMk id="7" creationId="{FA123A9D-2B9C-FFA1-92EF-3F6B28B14E5A}"/>
          </ac:picMkLst>
        </pc:picChg>
        <pc:picChg chg="add mod">
          <ac:chgData name="Harsh Kumar Pandey" userId="47888f1cbc89f908" providerId="LiveId" clId="{1ABFD029-5F1D-4BC8-B649-BF4057D01D8C}" dt="2025-09-27T10:19:06.068" v="75" actId="1076"/>
          <ac:picMkLst>
            <pc:docMk/>
            <pc:sldMk cId="0" sldId="257"/>
            <ac:picMk id="9" creationId="{F32BF852-4882-0AE5-588C-46AAAD79D0B0}"/>
          </ac:picMkLst>
        </pc:picChg>
      </pc:sldChg>
      <pc:sldChg chg="modSp mod modTransition">
        <pc:chgData name="Harsh Kumar Pandey" userId="47888f1cbc89f908" providerId="LiveId" clId="{1ABFD029-5F1D-4BC8-B649-BF4057D01D8C}" dt="2025-09-27T10:16:15.691" v="64"/>
        <pc:sldMkLst>
          <pc:docMk/>
          <pc:sldMk cId="0" sldId="258"/>
        </pc:sldMkLst>
        <pc:spChg chg="mod">
          <ac:chgData name="Harsh Kumar Pandey" userId="47888f1cbc89f908" providerId="LiveId" clId="{1ABFD029-5F1D-4BC8-B649-BF4057D01D8C}" dt="2025-09-27T10:14:50.928" v="56" actId="113"/>
          <ac:spMkLst>
            <pc:docMk/>
            <pc:sldMk cId="0" sldId="258"/>
            <ac:spMk id="3" creationId="{00000000-0000-0000-0000-000000000000}"/>
          </ac:spMkLst>
        </pc:spChg>
      </pc:sldChg>
      <pc:sldChg chg="modSp mod modTransition">
        <pc:chgData name="Harsh Kumar Pandey" userId="47888f1cbc89f908" providerId="LiveId" clId="{1ABFD029-5F1D-4BC8-B649-BF4057D01D8C}" dt="2025-09-27T10:16:24.180" v="66"/>
        <pc:sldMkLst>
          <pc:docMk/>
          <pc:sldMk cId="0" sldId="259"/>
        </pc:sldMkLst>
        <pc:spChg chg="mod">
          <ac:chgData name="Harsh Kumar Pandey" userId="47888f1cbc89f908" providerId="LiveId" clId="{1ABFD029-5F1D-4BC8-B649-BF4057D01D8C}" dt="2025-09-27T10:15:01.124" v="57" actId="113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">
        <pc:chgData name="Harsh Kumar Pandey" userId="47888f1cbc89f908" providerId="LiveId" clId="{1ABFD029-5F1D-4BC8-B649-BF4057D01D8C}" dt="2025-09-27T10:16:26.911" v="67"/>
        <pc:sldMkLst>
          <pc:docMk/>
          <pc:sldMk cId="0" sldId="260"/>
        </pc:sldMkLst>
        <pc:spChg chg="mod">
          <ac:chgData name="Harsh Kumar Pandey" userId="47888f1cbc89f908" providerId="LiveId" clId="{1ABFD029-5F1D-4BC8-B649-BF4057D01D8C}" dt="2025-09-27T10:15:07.817" v="58" actId="113"/>
          <ac:spMkLst>
            <pc:docMk/>
            <pc:sldMk cId="0" sldId="260"/>
            <ac:spMk id="3" creationId="{00000000-0000-0000-0000-000000000000}"/>
          </ac:spMkLst>
        </pc:spChg>
      </pc:sldChg>
      <pc:sldChg chg="modSp mod modTransition">
        <pc:chgData name="Harsh Kumar Pandey" userId="47888f1cbc89f908" providerId="LiveId" clId="{1ABFD029-5F1D-4BC8-B649-BF4057D01D8C}" dt="2025-09-27T10:16:29.206" v="68"/>
        <pc:sldMkLst>
          <pc:docMk/>
          <pc:sldMk cId="0" sldId="261"/>
        </pc:sldMkLst>
        <pc:spChg chg="mod">
          <ac:chgData name="Harsh Kumar Pandey" userId="47888f1cbc89f908" providerId="LiveId" clId="{1ABFD029-5F1D-4BC8-B649-BF4057D01D8C}" dt="2025-09-27T10:15:13.848" v="59" actId="113"/>
          <ac:spMkLst>
            <pc:docMk/>
            <pc:sldMk cId="0" sldId="261"/>
            <ac:spMk id="3" creationId="{00000000-0000-0000-0000-000000000000}"/>
          </ac:spMkLst>
        </pc:spChg>
      </pc:sldChg>
      <pc:sldChg chg="modSp mod modTransition">
        <pc:chgData name="Harsh Kumar Pandey" userId="47888f1cbc89f908" providerId="LiveId" clId="{1ABFD029-5F1D-4BC8-B649-BF4057D01D8C}" dt="2025-09-27T10:16:33.127" v="69"/>
        <pc:sldMkLst>
          <pc:docMk/>
          <pc:sldMk cId="0" sldId="262"/>
        </pc:sldMkLst>
        <pc:spChg chg="mod">
          <ac:chgData name="Harsh Kumar Pandey" userId="47888f1cbc89f908" providerId="LiveId" clId="{1ABFD029-5F1D-4BC8-B649-BF4057D01D8C}" dt="2025-09-27T10:15:22.408" v="60" actId="113"/>
          <ac:spMkLst>
            <pc:docMk/>
            <pc:sldMk cId="0" sldId="262"/>
            <ac:spMk id="3" creationId="{00000000-0000-0000-0000-000000000000}"/>
          </ac:spMkLst>
        </pc:spChg>
      </pc:sldChg>
      <pc:sldChg chg="modSp new mod modTransition">
        <pc:chgData name="Harsh Kumar Pandey" userId="47888f1cbc89f908" providerId="LiveId" clId="{1ABFD029-5F1D-4BC8-B649-BF4057D01D8C}" dt="2025-09-27T10:16:19.745" v="65"/>
        <pc:sldMkLst>
          <pc:docMk/>
          <pc:sldMk cId="1012902009" sldId="263"/>
        </pc:sldMkLst>
        <pc:spChg chg="mod">
          <ac:chgData name="Harsh Kumar Pandey" userId="47888f1cbc89f908" providerId="LiveId" clId="{1ABFD029-5F1D-4BC8-B649-BF4057D01D8C}" dt="2025-09-27T10:15:55.676" v="61" actId="20577"/>
          <ac:spMkLst>
            <pc:docMk/>
            <pc:sldMk cId="1012902009" sldId="263"/>
            <ac:spMk id="2" creationId="{276170D5-5B81-95E6-AF3E-E0FA50C2A1C6}"/>
          </ac:spMkLst>
        </pc:spChg>
        <pc:spChg chg="mod">
          <ac:chgData name="Harsh Kumar Pandey" userId="47888f1cbc89f908" providerId="LiveId" clId="{1ABFD029-5F1D-4BC8-B649-BF4057D01D8C}" dt="2025-09-27T10:13:56.964" v="51" actId="20577"/>
          <ac:spMkLst>
            <pc:docMk/>
            <pc:sldMk cId="1012902009" sldId="263"/>
            <ac:spMk id="3" creationId="{54556F6A-70C7-37C1-E7CD-317496E226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9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7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4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7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7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60212"/>
            <a:ext cx="7772400" cy="1470025"/>
          </a:xfrm>
        </p:spPr>
        <p:txBody>
          <a:bodyPr/>
          <a:lstStyle/>
          <a:p>
            <a:r>
              <a:rPr dirty="0"/>
              <a:t>Salary Prediction </a:t>
            </a:r>
            <a:r>
              <a:t>using </a:t>
            </a:r>
            <a:r>
              <a:rPr lang="en-US"/>
              <a:t>Ensemble</a:t>
            </a:r>
            <a:r>
              <a:t> </a:t>
            </a:r>
            <a:r>
              <a:rPr dirty="0"/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1196" y="4312227"/>
            <a:ext cx="6464808" cy="1752600"/>
          </a:xfrm>
        </p:spPr>
        <p:txBody>
          <a:bodyPr/>
          <a:lstStyle/>
          <a:p>
            <a:r>
              <a:rPr lang="en-US" b="1" dirty="0"/>
              <a:t>Submitted to : Abhishek Singh Sir</a:t>
            </a:r>
          </a:p>
          <a:p>
            <a:r>
              <a:rPr lang="en-US" b="1" dirty="0"/>
              <a:t>By : Harsh </a:t>
            </a:r>
            <a:r>
              <a:rPr lang="en-US" b="1" dirty="0" err="1"/>
              <a:t>kumar</a:t>
            </a:r>
            <a:r>
              <a:rPr lang="en-US" b="1" dirty="0"/>
              <a:t> </a:t>
            </a:r>
            <a:r>
              <a:rPr lang="en-US" b="1" dirty="0" err="1"/>
              <a:t>pandey</a:t>
            </a:r>
            <a:endParaRPr b="1" dirty="0"/>
          </a:p>
        </p:txBody>
      </p:sp>
      <p:pic>
        <p:nvPicPr>
          <p:cNvPr id="7" name="Graphic 6" descr="Brain in head with solid fill">
            <a:extLst>
              <a:ext uri="{FF2B5EF4-FFF2-40B4-BE49-F238E27FC236}">
                <a16:creationId xmlns:a16="http://schemas.microsoft.com/office/drawing/2014/main" id="{FA123A9D-2B9C-FFA1-92EF-3F6B28B1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473" y="78222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• Salary prediction is a crucial task for job seekers, HR professionals, and organizations.</a:t>
            </a:r>
          </a:p>
          <a:p>
            <a:pPr marL="0" indent="0">
              <a:buNone/>
            </a:pPr>
            <a:r>
              <a:rPr b="1" dirty="0"/>
              <a:t>• This project applies machine learning models to predict salaries based on various factors.</a:t>
            </a:r>
          </a:p>
          <a:p>
            <a:pPr marL="0" indent="0">
              <a:buNone/>
            </a:pPr>
            <a:r>
              <a:rPr b="1" dirty="0"/>
              <a:t>• Factors include education, experience, job role, industry, location, company size, and more.</a:t>
            </a:r>
          </a:p>
        </p:txBody>
      </p:sp>
      <p:pic>
        <p:nvPicPr>
          <p:cNvPr id="5" name="Graphic 4" descr="Bar graph with downward trend with solid fill">
            <a:extLst>
              <a:ext uri="{FF2B5EF4-FFF2-40B4-BE49-F238E27FC236}">
                <a16:creationId xmlns:a16="http://schemas.microsoft.com/office/drawing/2014/main" id="{B9D529B4-673B-3EAF-151B-E7815371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3" y="4800599"/>
            <a:ext cx="1931659" cy="1931659"/>
          </a:xfrm>
          <a:prstGeom prst="rect">
            <a:avLst/>
          </a:prstGeom>
        </p:spPr>
      </p:pic>
      <p:pic>
        <p:nvPicPr>
          <p:cNvPr id="9" name="Graphic 8" descr="Upward trend with solid fill">
            <a:extLst>
              <a:ext uri="{FF2B5EF4-FFF2-40B4-BE49-F238E27FC236}">
                <a16:creationId xmlns:a16="http://schemas.microsoft.com/office/drawing/2014/main" id="{F32BF852-4882-0AE5-588C-46AAAD79D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3857" y="4431771"/>
            <a:ext cx="2421429" cy="242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124" y="2489200"/>
            <a:ext cx="634526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• Built a Salary Prediction App using Python (</a:t>
            </a:r>
            <a:r>
              <a:rPr b="1" dirty="0" err="1"/>
              <a:t>Tkinter</a:t>
            </a:r>
            <a:r>
              <a:rPr b="1" dirty="0"/>
              <a:t> for GUI).</a:t>
            </a:r>
          </a:p>
          <a:p>
            <a:pPr marL="0" indent="0">
              <a:buNone/>
            </a:pPr>
            <a:r>
              <a:rPr b="1" dirty="0"/>
              <a:t>• Dataset: salary_train.csv with features such as education, experience, job title, etc.</a:t>
            </a:r>
          </a:p>
          <a:p>
            <a:pPr marL="0" indent="0">
              <a:buNone/>
            </a:pPr>
            <a:r>
              <a:rPr b="1" dirty="0"/>
              <a:t>• Preprocessing: Handled missing data, scaling, and categorical encoding.</a:t>
            </a:r>
          </a:p>
          <a:p>
            <a:pPr marL="0" indent="0">
              <a:buNone/>
            </a:pPr>
            <a:r>
              <a:rPr b="1" dirty="0"/>
              <a:t>• Models used: Random Forest Regressor, Gradient Boosting Regressor, Voting Regressor.</a:t>
            </a:r>
          </a:p>
          <a:p>
            <a:pPr marL="0" indent="0">
              <a:buNone/>
            </a:pPr>
            <a:r>
              <a:rPr b="1" dirty="0"/>
              <a:t>• GUI allows users to input details and get predicted salary instantly.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70D5-5B81-95E6-AF3E-E0FA50C2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6F6A-70C7-37C1-E7CD-317496E2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231571"/>
            <a:ext cx="6345260" cy="4060371"/>
          </a:xfrm>
        </p:spPr>
        <p:txBody>
          <a:bodyPr>
            <a:normAutofit/>
          </a:bodyPr>
          <a:lstStyle/>
          <a:p>
            <a:r>
              <a:rPr lang="en-IN" sz="2100" b="1" dirty="0"/>
              <a:t>Data Collection &amp; </a:t>
            </a:r>
            <a:r>
              <a:rPr lang="en-IN" sz="2100" b="1" dirty="0" err="1"/>
              <a:t>PreparationDataset</a:t>
            </a:r>
            <a:endParaRPr lang="en-IN" sz="2100" b="1" dirty="0"/>
          </a:p>
          <a:p>
            <a:r>
              <a:rPr lang="en-IN" sz="1900" b="1" dirty="0"/>
              <a:t>Data </a:t>
            </a:r>
            <a:r>
              <a:rPr lang="en-IN" sz="1900" b="1" dirty="0" err="1"/>
              <a:t>PreprocessingNumerical</a:t>
            </a:r>
            <a:r>
              <a:rPr lang="en-IN" sz="1900" b="1" dirty="0"/>
              <a:t> Data</a:t>
            </a:r>
          </a:p>
          <a:p>
            <a:r>
              <a:rPr lang="en-IN" b="1" dirty="0"/>
              <a:t>Categorical Data</a:t>
            </a:r>
          </a:p>
          <a:p>
            <a:r>
              <a:rPr lang="en-IN" b="1" dirty="0"/>
              <a:t>Combined transformations using </a:t>
            </a:r>
            <a:r>
              <a:rPr lang="en-IN" b="1" dirty="0" err="1"/>
              <a:t>ColumnTransformer</a:t>
            </a:r>
            <a:endParaRPr lang="en-IN" b="1" dirty="0"/>
          </a:p>
          <a:p>
            <a:r>
              <a:rPr lang="en-IN" b="1" dirty="0"/>
              <a:t>Model Training &amp; </a:t>
            </a:r>
            <a:r>
              <a:rPr lang="en-IN" b="1" dirty="0" err="1"/>
              <a:t>EvaluationData</a:t>
            </a:r>
            <a:endParaRPr lang="en-IN" b="1" dirty="0"/>
          </a:p>
          <a:p>
            <a:r>
              <a:rPr lang="en-IN" b="1" dirty="0"/>
              <a:t>Evaluated </a:t>
            </a:r>
            <a:r>
              <a:rPr lang="en-IN" b="1" dirty="0" err="1"/>
              <a:t>using:Mean</a:t>
            </a:r>
            <a:r>
              <a:rPr lang="en-IN" b="1" dirty="0"/>
              <a:t> Absolute Error (MAE) Deployment </a:t>
            </a:r>
          </a:p>
        </p:txBody>
      </p:sp>
    </p:spTree>
    <p:extLst>
      <p:ext uri="{BB962C8B-B14F-4D97-AF65-F5344CB8AC3E}">
        <p14:creationId xmlns:p14="http://schemas.microsoft.com/office/powerpoint/2010/main" val="1012902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• Helps job seekers estimate fair salary based on their profile.</a:t>
            </a:r>
          </a:p>
          <a:p>
            <a:pPr marL="0" indent="0">
              <a:buNone/>
            </a:pPr>
            <a:r>
              <a:rPr b="1" dirty="0"/>
              <a:t>• Assists HR teams in salary benchmarking.</a:t>
            </a:r>
          </a:p>
          <a:p>
            <a:pPr marL="0" indent="0">
              <a:buNone/>
            </a:pPr>
            <a:r>
              <a:rPr b="1" dirty="0"/>
              <a:t>• Provides companies with data-driven decision-making.</a:t>
            </a:r>
          </a:p>
          <a:p>
            <a:pPr marL="0" indent="0">
              <a:buNone/>
            </a:pPr>
            <a:r>
              <a:rPr b="1" dirty="0"/>
              <a:t>• Encourages transparency in salary distribution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• Handling missing and inconsistent data in the dataset.</a:t>
            </a:r>
          </a:p>
          <a:p>
            <a:pPr marL="0" indent="0">
              <a:buNone/>
            </a:pPr>
            <a:r>
              <a:rPr b="1" dirty="0"/>
              <a:t>• Encoding categorical variables effectively.</a:t>
            </a:r>
          </a:p>
          <a:p>
            <a:pPr marL="0" indent="0">
              <a:buNone/>
            </a:pPr>
            <a:r>
              <a:rPr b="1" dirty="0"/>
              <a:t>• Avoiding model overfitting while achieving high accuracy.</a:t>
            </a:r>
          </a:p>
          <a:p>
            <a:pPr marL="0" indent="0">
              <a:buNone/>
            </a:pPr>
            <a:r>
              <a:rPr b="1" dirty="0"/>
              <a:t>• Designing a user-friendly GUI for non-technical users.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• Successfully developed a salary prediction system using machine learning.</a:t>
            </a:r>
          </a:p>
          <a:p>
            <a:pPr marL="0" indent="0">
              <a:buNone/>
            </a:pPr>
            <a:r>
              <a:rPr b="1" dirty="0"/>
              <a:t>• Integrated ensemble models for better accuracy.</a:t>
            </a:r>
          </a:p>
          <a:p>
            <a:pPr marL="0" indent="0">
              <a:buNone/>
            </a:pPr>
            <a:r>
              <a:rPr b="1" dirty="0"/>
              <a:t>• Created an interactive GUI for real-time predictions.</a:t>
            </a:r>
          </a:p>
          <a:p>
            <a:pPr marL="0" indent="0">
              <a:buNone/>
            </a:pPr>
            <a:r>
              <a:rPr b="1" dirty="0"/>
              <a:t>• Future improvements: larger dataset, more features, and deployment as a web app.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• Dataset: salary_train.csv</a:t>
            </a:r>
          </a:p>
          <a:p>
            <a:pPr marL="0" indent="0">
              <a:buNone/>
            </a:pPr>
            <a:r>
              <a:rPr b="1" dirty="0"/>
              <a:t>• Python Libraries: pandas, scikit-learn, </a:t>
            </a:r>
            <a:r>
              <a:rPr b="1" dirty="0" err="1"/>
              <a:t>tkinter</a:t>
            </a:r>
            <a:endParaRPr b="1" dirty="0"/>
          </a:p>
          <a:p>
            <a:pPr marL="0" indent="0">
              <a:buNone/>
            </a:pPr>
            <a:r>
              <a:rPr b="1" dirty="0"/>
              <a:t>• Machine Learning Models: Random Forest, Gradient Boosting, Voting Regressor</a:t>
            </a:r>
          </a:p>
          <a:p>
            <a:pPr marL="0" indent="0">
              <a:buNone/>
            </a:pPr>
            <a:r>
              <a:rPr b="1" dirty="0"/>
              <a:t>• Documentation: scikit-learn.org, python.org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331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Salary Prediction using Ensemble Learning</vt:lpstr>
      <vt:lpstr>Introduction</vt:lpstr>
      <vt:lpstr>Project Description</vt:lpstr>
      <vt:lpstr>Methodology</vt:lpstr>
      <vt:lpstr>Impact </vt:lpstr>
      <vt:lpstr>Challenges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 Kumar Pandey</cp:lastModifiedBy>
  <cp:revision>1</cp:revision>
  <dcterms:created xsi:type="dcterms:W3CDTF">2013-01-27T09:14:16Z</dcterms:created>
  <dcterms:modified xsi:type="dcterms:W3CDTF">2025-09-27T10:19:36Z</dcterms:modified>
  <cp:category/>
</cp:coreProperties>
</file>