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2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EAC4-3F4E-42D9-9201-3D9C0A08DF6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0354-F413-4D62-BCA7-8235A5761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SAMPLE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This is a sample </a:t>
            </a:r>
            <a:r>
              <a:rPr lang="en-IN" dirty="0" err="1" smtClean="0"/>
              <a:t>ppt</a:t>
            </a:r>
            <a:r>
              <a:rPr lang="en-IN" smtClean="0"/>
              <a:t> file.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 PPT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HP</dc:creator>
  <cp:lastModifiedBy>HP</cp:lastModifiedBy>
  <cp:revision>1</cp:revision>
  <dcterms:created xsi:type="dcterms:W3CDTF">2020-04-14T07:31:57Z</dcterms:created>
  <dcterms:modified xsi:type="dcterms:W3CDTF">2020-04-14T07:32:43Z</dcterms:modified>
</cp:coreProperties>
</file>