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3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86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2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63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1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97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46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0118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7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4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4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7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2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-190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609600" y="1400147"/>
            <a:ext cx="6999426" cy="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Sprocket Central</a:t>
            </a:r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152400" y="4052895"/>
            <a:ext cx="54027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61446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163033" y="4376524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By : Harshna Verma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81000" y="1717372"/>
            <a:ext cx="5459402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381000" y="1012493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354419" y="1746187"/>
            <a:ext cx="4134600" cy="239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sz="1800"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12901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13984"/>
            <a:ext cx="4134600" cy="363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sym typeface="Arial"/>
              </a:rPr>
              <a:t>As we can see, mostly our new customers are between 39 to 58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</a:rPr>
              <a:t>Number of customers from 58 to 89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sym typeface="Arial"/>
              </a:rPr>
              <a:t>There is a slightly increase in number of customers over 49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</a:rPr>
              <a:t>It looks like the percentages of under 38 years old not really change.</a:t>
            </a:r>
            <a:endParaRPr lang="en-US" sz="16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8CF76-D21C-4033-AD00-14E22B03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00" y="2952750"/>
            <a:ext cx="4419151" cy="2100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130C6D-C738-45D9-AF9F-58D17401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0" y="883015"/>
            <a:ext cx="4410951" cy="19798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952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97400" y="1021464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anose="02020603050405020304" pitchFamily="18" charset="0"/>
              </a:rPr>
              <a:t>Bike purchased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81000" y="1568685"/>
            <a:ext cx="4134600" cy="3029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</a:t>
            </a:r>
            <a:r>
              <a:rPr lang="en-IN" sz="1800" dirty="0"/>
              <a:t>50.19% </a:t>
            </a: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purchases with total of </a:t>
            </a:r>
            <a:r>
              <a:rPr lang="en-IN" sz="1800" dirty="0"/>
              <a:t>18,325 </a:t>
            </a: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Male contributed to </a:t>
            </a:r>
            <a:r>
              <a:rPr lang="en-IN" sz="1800" dirty="0"/>
              <a:t>49.80</a:t>
            </a: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% purchases with </a:t>
            </a:r>
            <a:r>
              <a:rPr lang="en-IN" sz="1800" dirty="0"/>
              <a:t>18,179</a:t>
            </a: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C7C73-59D1-4778-8490-45FAA0C3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44" y="2931486"/>
            <a:ext cx="3961855" cy="22120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BC2192-5ABD-49A7-A330-EDB56B3F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96" y="852149"/>
            <a:ext cx="3903150" cy="2076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89777" y="870667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457200" y="1531403"/>
            <a:ext cx="2895600" cy="2711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C5B947-C5C1-4455-AA61-A233DD41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88" y="852149"/>
            <a:ext cx="5219700" cy="2085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32AA0-2039-4F40-8907-28F94A84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88" y="3016593"/>
            <a:ext cx="5219701" cy="20851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375" y="996206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709" y="1633552"/>
            <a:ext cx="3457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11D142-6AEB-4206-B5AA-9224AB6F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9" y="856034"/>
            <a:ext cx="5336310" cy="2139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912B95-596E-47B4-A9F2-9CEAF55F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07" y="3030932"/>
            <a:ext cx="5336311" cy="20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26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355654" y="940503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299705" y="1403128"/>
            <a:ext cx="4043695" cy="334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6351E5-E4AA-4AAC-8295-749526690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23" y="1194021"/>
            <a:ext cx="43148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7971" y="12848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362200" y="1834858"/>
            <a:ext cx="3953102" cy="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 </a:t>
            </a:r>
            <a:r>
              <a:rPr lang="en-US" sz="4400" dirty="0">
                <a:latin typeface="Arial Rounded MT Bold" panose="020F0704030504030204" pitchFamily="34" charset="0"/>
              </a:rPr>
              <a:t>!</a:t>
            </a:r>
            <a:endParaRPr sz="4400" dirty="0">
              <a:latin typeface="Arial Rounded MT Bold" panose="020F0704030504030204" pitchFamily="34" charset="0"/>
            </a:endParaRP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76</TotalTime>
  <Words>579</Words>
  <Application>Microsoft Office PowerPoint</Application>
  <PresentationFormat>On-screen Show 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Rounded MT Bold</vt:lpstr>
      <vt:lpstr>Calibri</vt:lpstr>
      <vt:lpstr>Century Gothic</vt:lpstr>
      <vt:lpstr>Comic Sans MS</vt:lpstr>
      <vt:lpstr>Open Sans</vt:lpstr>
      <vt:lpstr>Open Sans Light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Harshna</dc:creator>
  <cp:lastModifiedBy>Harshna Verma</cp:lastModifiedBy>
  <cp:revision>10</cp:revision>
  <dcterms:modified xsi:type="dcterms:W3CDTF">2020-06-03T13:47:44Z</dcterms:modified>
</cp:coreProperties>
</file>