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317C-1633-4616-B289-A1785BAEF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3000D-0392-4493-8953-B4700DE0B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18815-E56A-4C9B-B19B-9D3F65B2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E04A-302A-4459-987F-F21DC14A8D89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74791-B810-4153-BB6A-3BEEE9975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5A530-3DD9-48DF-BFC4-C4FA626AF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6337-0FA6-42DA-ACDB-5409D5CD6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57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0AA5-4ED0-41CD-8EA0-460861D9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2F729-EE2A-43B9-9A42-C86228FD0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1BC48-E412-4CD5-BB42-55DF9779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E04A-302A-4459-987F-F21DC14A8D89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CDCDE-2A95-4BF1-A472-E4534270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3FEB-4475-4720-8849-2EC6228D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6337-0FA6-42DA-ACDB-5409D5CD6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90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7E47F8-EFE4-4CF6-8E3A-E3C745E22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F14B2-5AB2-421A-9850-4B9506BE2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B7FA0-B641-48C8-9605-F130CF407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E04A-302A-4459-987F-F21DC14A8D89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43F57-5420-4BB2-AE6A-90EB4BDF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DB320-C710-4DC5-BDE2-07D09EEB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6337-0FA6-42DA-ACDB-5409D5CD6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8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CB60-94A1-4A4D-BBD1-87BE8453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CB06D-FBB5-47F1-AF83-87A60835E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E8229-199D-4043-8142-4E562D047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E04A-302A-4459-987F-F21DC14A8D89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20747-7C82-459C-BBCC-6412D7063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C06E6-0CF2-4CEB-86F7-BD5007EE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6337-0FA6-42DA-ACDB-5409D5CD6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28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734B-02ED-4C2C-A8DE-E63F35C0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0B51F-1C14-4830-9B21-24AD18990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EEA57-EDD5-43C7-9E9C-E31B93EDD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E04A-302A-4459-987F-F21DC14A8D89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536CB-550E-41B2-BD23-36857759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3B867-6A5F-4434-ABDC-4A16EC4C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6337-0FA6-42DA-ACDB-5409D5CD6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86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2617-2F61-43BF-8E13-98DC6939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2F182-6669-48C6-A200-708CBEF76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A1130-02E7-480A-AB74-81A3B92EE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5FDF3-8F7F-4B89-B210-8AE0DDB7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E04A-302A-4459-987F-F21DC14A8D89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70495-47DC-4130-B192-3688BF3EB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54A50-D3A3-4769-BFE2-D6728A1F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6337-0FA6-42DA-ACDB-5409D5CD6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7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A4C0-D776-45CC-BE0E-CB9CB499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B7DD5-A5CD-4442-9EA4-4C0464B0A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774B8-B93F-425D-A1FC-7A3153911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47246-7847-4376-B221-EA741BD3B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8991AC-0114-4280-BAE1-128A33DC0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600E7-4DF8-483F-8858-FE9EED5F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E04A-302A-4459-987F-F21DC14A8D89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8D517-F159-457A-BDC7-BAA337EA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D8B30-ECC3-43E6-AD4C-AEF2BBD2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6337-0FA6-42DA-ACDB-5409D5CD6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89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1B6C1-BBEF-4811-B940-6A4A8E46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60446-42CC-4BF3-9927-3ECF3232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E04A-302A-4459-987F-F21DC14A8D89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5752E-0ACF-46CB-97A2-3B50C7BD4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D7571-246B-4300-8CA3-ACBE7714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6337-0FA6-42DA-ACDB-5409D5CD6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00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15693-93AB-43A9-A311-8CF18EDE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E04A-302A-4459-987F-F21DC14A8D89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5DE60-7B97-44C4-B831-539A3D74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4F238-08DB-426C-8F87-EDBBBC5A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6337-0FA6-42DA-ACDB-5409D5CD6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37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22CA4-F9C6-44BB-A8CE-BFB4EF1A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DFA18-BEA2-45BA-AE58-661C8593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AAD19-C3FE-4884-B41C-E5AF4A6D0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98201-BA77-4884-ACDA-EC17AF78E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E04A-302A-4459-987F-F21DC14A8D89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09396-117A-4CA0-B2C0-B0BC0175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50B51-1E01-4086-B2DE-2534C1185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6337-0FA6-42DA-ACDB-5409D5CD6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82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622B-9769-4CA9-B388-64FABEEDE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FE03F1-E682-4DFB-8CCD-334BD169F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1E167-21B8-47D6-8CB5-DC0887F43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BCCAB-37BF-4E52-8F5A-79D9C18C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E04A-302A-4459-987F-F21DC14A8D89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63050-34CB-40A7-967A-C214914E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D54E9-5B1C-4343-A58B-DB8C025DF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6337-0FA6-42DA-ACDB-5409D5CD6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76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0B7783-6C52-4D24-8179-DECA738EE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B06CD-6A97-41EA-B202-9661EFA8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0E773-88B1-41DA-8485-60D376743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2E04A-302A-4459-987F-F21DC14A8D89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D182C-7241-454E-BECF-D3AB07255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9C856-538F-4DD3-9A57-18FE95C9C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C6337-0FA6-42DA-ACDB-5409D5CD6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43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D7B7-3CD0-4556-BBD9-7D3E93A13B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Welcome to Mini-Face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D1D31-3490-4519-A888-5A72796E28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Login/Register</a:t>
            </a:r>
          </a:p>
        </p:txBody>
      </p:sp>
    </p:spTree>
    <p:extLst>
      <p:ext uri="{BB962C8B-B14F-4D97-AF65-F5344CB8AC3E}">
        <p14:creationId xmlns:p14="http://schemas.microsoft.com/office/powerpoint/2010/main" val="345801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4B83-4CA9-451D-B459-F60D02F4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5BD58-2342-405D-BD0E-55F59469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Pending Friend requests</a:t>
            </a:r>
          </a:p>
          <a:p>
            <a:r>
              <a:rPr lang="en-GB" dirty="0"/>
              <a:t>Options</a:t>
            </a:r>
          </a:p>
          <a:p>
            <a:pPr lvl="1"/>
            <a:r>
              <a:rPr lang="en-GB" dirty="0"/>
              <a:t>Friends Options</a:t>
            </a:r>
          </a:p>
          <a:p>
            <a:pPr lvl="2"/>
            <a:r>
              <a:rPr lang="en-GB" dirty="0"/>
              <a:t>See your friends (online/away)</a:t>
            </a:r>
          </a:p>
          <a:p>
            <a:pPr lvl="2"/>
            <a:r>
              <a:rPr lang="en-GB" dirty="0"/>
              <a:t>Find Friends (To send friend requests)</a:t>
            </a:r>
          </a:p>
          <a:p>
            <a:pPr lvl="3"/>
            <a:r>
              <a:rPr lang="en-GB" dirty="0"/>
              <a:t>Search</a:t>
            </a:r>
          </a:p>
          <a:p>
            <a:pPr lvl="3"/>
            <a:r>
              <a:rPr lang="en-GB" dirty="0"/>
              <a:t>Friends of Friends</a:t>
            </a:r>
          </a:p>
          <a:p>
            <a:pPr lvl="2"/>
            <a:r>
              <a:rPr lang="en-GB" dirty="0"/>
              <a:t>Remove Friends (To be done)</a:t>
            </a:r>
          </a:p>
          <a:p>
            <a:pPr lvl="1"/>
            <a:r>
              <a:rPr lang="en-GB" dirty="0"/>
              <a:t>Message (</a:t>
            </a:r>
            <a:r>
              <a:rPr lang="en-GB" dirty="0" err="1"/>
              <a:t>adya</a:t>
            </a:r>
            <a:r>
              <a:rPr lang="en-GB" dirty="0"/>
              <a:t> j </a:t>
            </a:r>
            <a:r>
              <a:rPr lang="en-GB" dirty="0" err="1"/>
              <a:t>nathi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271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Welcome to Mini-Face</vt:lpstr>
      <vt:lpstr>Welcome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Mini-Face</dc:title>
  <dc:creator>Viraj Shah</dc:creator>
  <cp:lastModifiedBy>Viraj Shah</cp:lastModifiedBy>
  <cp:revision>1</cp:revision>
  <dcterms:created xsi:type="dcterms:W3CDTF">2020-11-11T11:59:44Z</dcterms:created>
  <dcterms:modified xsi:type="dcterms:W3CDTF">2020-11-11T12:03:51Z</dcterms:modified>
</cp:coreProperties>
</file>