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468"/>
    <a:srgbClr val="573F4D"/>
    <a:srgbClr val="DDDDDD"/>
    <a:srgbClr val="E3C3D0"/>
    <a:srgbClr val="F7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>
        <p:scale>
          <a:sx n="66" d="100"/>
          <a:sy n="66" d="100"/>
        </p:scale>
        <p:origin x="1349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1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6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0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5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5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F34B-E90C-4E0A-8E89-B9BE36AD893A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EC4F-9543-4448-A079-9B8172EF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CC0750-8326-404D-B862-158859A018E1}"/>
              </a:ext>
            </a:extLst>
          </p:cNvPr>
          <p:cNvSpPr/>
          <p:nvPr/>
        </p:nvSpPr>
        <p:spPr>
          <a:xfrm rot="16200000">
            <a:off x="3406141" y="3429954"/>
            <a:ext cx="45720" cy="6858001"/>
          </a:xfrm>
          <a:prstGeom prst="rect">
            <a:avLst/>
          </a:prstGeom>
          <a:solidFill>
            <a:srgbClr val="573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911D7-25DB-4EAF-BB54-B80196492C91}"/>
              </a:ext>
            </a:extLst>
          </p:cNvPr>
          <p:cNvSpPr/>
          <p:nvPr/>
        </p:nvSpPr>
        <p:spPr>
          <a:xfrm rot="16200000">
            <a:off x="3406139" y="3364230"/>
            <a:ext cx="45720" cy="6858001"/>
          </a:xfrm>
          <a:prstGeom prst="rect">
            <a:avLst/>
          </a:prstGeom>
          <a:solidFill>
            <a:srgbClr val="E3C3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28B91-2B7E-49D9-B282-B390BEAFB4D9}"/>
              </a:ext>
            </a:extLst>
          </p:cNvPr>
          <p:cNvSpPr/>
          <p:nvPr/>
        </p:nvSpPr>
        <p:spPr>
          <a:xfrm rot="16200000">
            <a:off x="3406141" y="3298506"/>
            <a:ext cx="45720" cy="6858001"/>
          </a:xfrm>
          <a:prstGeom prst="rect">
            <a:avLst/>
          </a:prstGeom>
          <a:solidFill>
            <a:srgbClr val="9234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FD6C23-1DB2-46C6-93B9-FFF46D247844}"/>
              </a:ext>
            </a:extLst>
          </p:cNvPr>
          <p:cNvSpPr/>
          <p:nvPr/>
        </p:nvSpPr>
        <p:spPr>
          <a:xfrm rot="16200000">
            <a:off x="3406141" y="-379096"/>
            <a:ext cx="45720" cy="6858001"/>
          </a:xfrm>
          <a:prstGeom prst="rect">
            <a:avLst/>
          </a:prstGeom>
          <a:solidFill>
            <a:srgbClr val="573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7C378-7230-489A-B025-E84DDD6B7CFF}"/>
              </a:ext>
            </a:extLst>
          </p:cNvPr>
          <p:cNvSpPr/>
          <p:nvPr/>
        </p:nvSpPr>
        <p:spPr>
          <a:xfrm>
            <a:off x="0" y="3024189"/>
            <a:ext cx="39950" cy="3857625"/>
          </a:xfrm>
          <a:prstGeom prst="rect">
            <a:avLst/>
          </a:prstGeom>
          <a:solidFill>
            <a:srgbClr val="9234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DE5F4-3243-4942-81C1-9FF0962AC268}"/>
              </a:ext>
            </a:extLst>
          </p:cNvPr>
          <p:cNvSpPr/>
          <p:nvPr/>
        </p:nvSpPr>
        <p:spPr>
          <a:xfrm>
            <a:off x="6818051" y="3024189"/>
            <a:ext cx="39950" cy="3857625"/>
          </a:xfrm>
          <a:prstGeom prst="rect">
            <a:avLst/>
          </a:prstGeom>
          <a:solidFill>
            <a:srgbClr val="9234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6DE92-107D-464C-9FFF-EF49850803A9}"/>
              </a:ext>
            </a:extLst>
          </p:cNvPr>
          <p:cNvSpPr/>
          <p:nvPr/>
        </p:nvSpPr>
        <p:spPr>
          <a:xfrm>
            <a:off x="2683517" y="6548682"/>
            <a:ext cx="1490964" cy="327416"/>
          </a:xfrm>
          <a:prstGeom prst="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rgbClr val="573F4D"/>
                </a:solidFill>
                <a:latin typeface="Algerian" panose="04020705040A02060702" pitchFamily="82" charset="0"/>
              </a:rPr>
              <a:t>YOURTECH</a:t>
            </a:r>
            <a:r>
              <a:rPr lang="en-US" sz="1013" dirty="0">
                <a:solidFill>
                  <a:srgbClr val="923468"/>
                </a:solidFill>
                <a:latin typeface="Algerian" panose="04020705040A02060702" pitchFamily="82" charset="0"/>
              </a:rPr>
              <a:t>INFOSYS</a:t>
            </a:r>
            <a:endParaRPr lang="en-IN" sz="1013" dirty="0">
              <a:solidFill>
                <a:srgbClr val="923468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9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Pal</dc:creator>
  <cp:lastModifiedBy>Harsh Pal</cp:lastModifiedBy>
  <cp:revision>2</cp:revision>
  <dcterms:created xsi:type="dcterms:W3CDTF">2021-08-01T16:25:17Z</dcterms:created>
  <dcterms:modified xsi:type="dcterms:W3CDTF">2021-08-01T16:45:47Z</dcterms:modified>
</cp:coreProperties>
</file>