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sldIdLst>
    <p:sldId id="256" r:id="rId5"/>
    <p:sldId id="257" r:id="rId6"/>
    <p:sldId id="258" r:id="rId7"/>
    <p:sldId id="259" r:id="rId8"/>
    <p:sldId id="261" r:id="rId9"/>
    <p:sldId id="260" r:id="rId10"/>
    <p:sldId id="276" r:id="rId11"/>
    <p:sldId id="277" r:id="rId12"/>
    <p:sldId id="278" r:id="rId13"/>
    <p:sldId id="279" r:id="rId14"/>
    <p:sldId id="280" r:id="rId15"/>
    <p:sldId id="281" r:id="rId16"/>
    <p:sldId id="264" r:id="rId17"/>
    <p:sldId id="283" r:id="rId18"/>
    <p:sldId id="282" r:id="rId19"/>
    <p:sldId id="284" r:id="rId20"/>
    <p:sldId id="285" r:id="rId21"/>
    <p:sldId id="286" r:id="rId22"/>
    <p:sldId id="287" r:id="rId23"/>
    <p:sldId id="288" r:id="rId24"/>
    <p:sldId id="289" r:id="rId25"/>
    <p:sldId id="291" r:id="rId26"/>
    <p:sldId id="270" r:id="rId27"/>
    <p:sldId id="27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6B7372-C1FC-431F-8B85-B7561E245328}" v="2483" dt="2022-12-13T17:27:31.4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adkumar Patel" userId="317e2318-637b-4cb1-9e3f-fdbe2e20b5fe" providerId="ADAL" clId="{D16B7372-C1FC-431F-8B85-B7561E245328}"/>
    <pc:docChg chg="undo custSel addSld delSld modSld sldOrd modMainMaster">
      <pc:chgData name="Harshadkumar Patel" userId="317e2318-637b-4cb1-9e3f-fdbe2e20b5fe" providerId="ADAL" clId="{D16B7372-C1FC-431F-8B85-B7561E245328}" dt="2022-12-13T17:27:31.476" v="4048"/>
      <pc:docMkLst>
        <pc:docMk/>
      </pc:docMkLst>
      <pc:sldChg chg="modSp mod">
        <pc:chgData name="Harshadkumar Patel" userId="317e2318-637b-4cb1-9e3f-fdbe2e20b5fe" providerId="ADAL" clId="{D16B7372-C1FC-431F-8B85-B7561E245328}" dt="2022-12-13T02:34:57.235" v="3476" actId="20577"/>
        <pc:sldMkLst>
          <pc:docMk/>
          <pc:sldMk cId="2259308896" sldId="256"/>
        </pc:sldMkLst>
        <pc:spChg chg="mod">
          <ac:chgData name="Harshadkumar Patel" userId="317e2318-637b-4cb1-9e3f-fdbe2e20b5fe" providerId="ADAL" clId="{D16B7372-C1FC-431F-8B85-B7561E245328}" dt="2022-12-13T02:34:57.235" v="3476" actId="20577"/>
          <ac:spMkLst>
            <pc:docMk/>
            <pc:sldMk cId="2259308896" sldId="256"/>
            <ac:spMk id="2" creationId="{51DF3D98-3C30-4CFC-8643-C81E829C8C25}"/>
          </ac:spMkLst>
        </pc:spChg>
      </pc:sldChg>
      <pc:sldChg chg="modSp mod">
        <pc:chgData name="Harshadkumar Patel" userId="317e2318-637b-4cb1-9e3f-fdbe2e20b5fe" providerId="ADAL" clId="{D16B7372-C1FC-431F-8B85-B7561E245328}" dt="2022-12-13T17:27:31.476" v="4048"/>
        <pc:sldMkLst>
          <pc:docMk/>
          <pc:sldMk cId="1325608595" sldId="257"/>
        </pc:sldMkLst>
        <pc:spChg chg="mod">
          <ac:chgData name="Harshadkumar Patel" userId="317e2318-637b-4cb1-9e3f-fdbe2e20b5fe" providerId="ADAL" clId="{D16B7372-C1FC-431F-8B85-B7561E245328}" dt="2022-12-13T02:17:18.297" v="3440" actId="27636"/>
          <ac:spMkLst>
            <pc:docMk/>
            <pc:sldMk cId="1325608595" sldId="257"/>
            <ac:spMk id="3" creationId="{22788C46-D0BC-4307-AE55-7601A139E7CB}"/>
          </ac:spMkLst>
        </pc:spChg>
        <pc:spChg chg="mod">
          <ac:chgData name="Harshadkumar Patel" userId="317e2318-637b-4cb1-9e3f-fdbe2e20b5fe" providerId="ADAL" clId="{D16B7372-C1FC-431F-8B85-B7561E245328}" dt="2022-12-13T17:27:31.476" v="4048"/>
          <ac:spMkLst>
            <pc:docMk/>
            <pc:sldMk cId="1325608595" sldId="257"/>
            <ac:spMk id="5" creationId="{6209FEB4-4C5C-EB43-9696-7B42453DB79B}"/>
          </ac:spMkLst>
        </pc:spChg>
      </pc:sldChg>
      <pc:sldChg chg="modSp mod">
        <pc:chgData name="Harshadkumar Patel" userId="317e2318-637b-4cb1-9e3f-fdbe2e20b5fe" providerId="ADAL" clId="{D16B7372-C1FC-431F-8B85-B7561E245328}" dt="2022-12-13T17:27:31.476" v="4048"/>
        <pc:sldMkLst>
          <pc:docMk/>
          <pc:sldMk cId="1639799154" sldId="258"/>
        </pc:sldMkLst>
        <pc:spChg chg="mod">
          <ac:chgData name="Harshadkumar Patel" userId="317e2318-637b-4cb1-9e3f-fdbe2e20b5fe" providerId="ADAL" clId="{D16B7372-C1FC-431F-8B85-B7561E245328}" dt="2022-12-13T13:36:43.363" v="3488" actId="27636"/>
          <ac:spMkLst>
            <pc:docMk/>
            <pc:sldMk cId="1639799154" sldId="258"/>
            <ac:spMk id="3" creationId="{95B371F2-DBA5-415A-82C8-651F587B857A}"/>
          </ac:spMkLst>
        </pc:spChg>
        <pc:spChg chg="mod">
          <ac:chgData name="Harshadkumar Patel" userId="317e2318-637b-4cb1-9e3f-fdbe2e20b5fe" providerId="ADAL" clId="{D16B7372-C1FC-431F-8B85-B7561E245328}" dt="2022-12-13T17:27:31.476" v="4048"/>
          <ac:spMkLst>
            <pc:docMk/>
            <pc:sldMk cId="1639799154" sldId="258"/>
            <ac:spMk id="5" creationId="{D593FA18-50D6-0344-B477-1D7C91CF4029}"/>
          </ac:spMkLst>
        </pc:spChg>
      </pc:sldChg>
      <pc:sldChg chg="modSp mod">
        <pc:chgData name="Harshadkumar Patel" userId="317e2318-637b-4cb1-9e3f-fdbe2e20b5fe" providerId="ADAL" clId="{D16B7372-C1FC-431F-8B85-B7561E245328}" dt="2022-12-12T16:35:10.485" v="763" actId="33524"/>
        <pc:sldMkLst>
          <pc:docMk/>
          <pc:sldMk cId="3446797337" sldId="259"/>
        </pc:sldMkLst>
        <pc:spChg chg="mod">
          <ac:chgData name="Harshadkumar Patel" userId="317e2318-637b-4cb1-9e3f-fdbe2e20b5fe" providerId="ADAL" clId="{D16B7372-C1FC-431F-8B85-B7561E245328}" dt="2022-12-12T16:35:10.485" v="763" actId="33524"/>
          <ac:spMkLst>
            <pc:docMk/>
            <pc:sldMk cId="3446797337" sldId="259"/>
            <ac:spMk id="4" creationId="{D51A6D85-3837-435F-A342-5A3F98172B12}"/>
          </ac:spMkLst>
        </pc:spChg>
      </pc:sldChg>
      <pc:sldChg chg="addSp delSp modSp mod">
        <pc:chgData name="Harshadkumar Patel" userId="317e2318-637b-4cb1-9e3f-fdbe2e20b5fe" providerId="ADAL" clId="{D16B7372-C1FC-431F-8B85-B7561E245328}" dt="2022-12-13T17:27:31.476" v="4048"/>
        <pc:sldMkLst>
          <pc:docMk/>
          <pc:sldMk cId="4212917468" sldId="260"/>
        </pc:sldMkLst>
        <pc:spChg chg="mod">
          <ac:chgData name="Harshadkumar Patel" userId="317e2318-637b-4cb1-9e3f-fdbe2e20b5fe" providerId="ADAL" clId="{D16B7372-C1FC-431F-8B85-B7561E245328}" dt="2022-12-12T16:53:03.973" v="865" actId="20577"/>
          <ac:spMkLst>
            <pc:docMk/>
            <pc:sldMk cId="4212917468" sldId="260"/>
            <ac:spMk id="2" creationId="{F96F75DE-8A44-4EC5-83C6-95BDDF10DFD9}"/>
          </ac:spMkLst>
        </pc:spChg>
        <pc:spChg chg="mod">
          <ac:chgData name="Harshadkumar Patel" userId="317e2318-637b-4cb1-9e3f-fdbe2e20b5fe" providerId="ADAL" clId="{D16B7372-C1FC-431F-8B85-B7561E245328}" dt="2022-12-13T17:27:31.476" v="4048"/>
          <ac:spMkLst>
            <pc:docMk/>
            <pc:sldMk cId="4212917468" sldId="260"/>
            <ac:spMk id="5" creationId="{0A79A912-225F-BE40-9F3E-0255524448CD}"/>
          </ac:spMkLst>
        </pc:spChg>
        <pc:spChg chg="add del mod">
          <ac:chgData name="Harshadkumar Patel" userId="317e2318-637b-4cb1-9e3f-fdbe2e20b5fe" providerId="ADAL" clId="{D16B7372-C1FC-431F-8B85-B7561E245328}" dt="2022-12-12T16:55:43.811" v="867"/>
          <ac:spMkLst>
            <pc:docMk/>
            <pc:sldMk cId="4212917468" sldId="260"/>
            <ac:spMk id="8" creationId="{84DE5A5E-A3B2-69B2-5C2A-74B8B746E738}"/>
          </ac:spMkLst>
        </pc:spChg>
        <pc:graphicFrameChg chg="del">
          <ac:chgData name="Harshadkumar Patel" userId="317e2318-637b-4cb1-9e3f-fdbe2e20b5fe" providerId="ADAL" clId="{D16B7372-C1FC-431F-8B85-B7561E245328}" dt="2022-12-12T16:54:45.758" v="866" actId="478"/>
          <ac:graphicFrameMkLst>
            <pc:docMk/>
            <pc:sldMk cId="4212917468" sldId="260"/>
            <ac:graphicFrameMk id="4" creationId="{403CD5FD-27C3-4342-BE41-F411CB8D6931}"/>
          </ac:graphicFrameMkLst>
        </pc:graphicFrameChg>
        <pc:graphicFrameChg chg="add mod modGraphic">
          <ac:chgData name="Harshadkumar Patel" userId="317e2318-637b-4cb1-9e3f-fdbe2e20b5fe" providerId="ADAL" clId="{D16B7372-C1FC-431F-8B85-B7561E245328}" dt="2022-12-12T16:56:12.594" v="872" actId="120"/>
          <ac:graphicFrameMkLst>
            <pc:docMk/>
            <pc:sldMk cId="4212917468" sldId="260"/>
            <ac:graphicFrameMk id="9" creationId="{2EF4EA4D-86DD-FAFA-1895-527CE30645C1}"/>
          </ac:graphicFrameMkLst>
        </pc:graphicFrameChg>
      </pc:sldChg>
      <pc:sldChg chg="addSp delSp modSp mod">
        <pc:chgData name="Harshadkumar Patel" userId="317e2318-637b-4cb1-9e3f-fdbe2e20b5fe" providerId="ADAL" clId="{D16B7372-C1FC-431F-8B85-B7561E245328}" dt="2022-12-13T17:26:26.010" v="4047" actId="20577"/>
        <pc:sldMkLst>
          <pc:docMk/>
          <pc:sldMk cId="1527386939" sldId="261"/>
        </pc:sldMkLst>
        <pc:spChg chg="mod">
          <ac:chgData name="Harshadkumar Patel" userId="317e2318-637b-4cb1-9e3f-fdbe2e20b5fe" providerId="ADAL" clId="{D16B7372-C1FC-431F-8B85-B7561E245328}" dt="2022-12-13T02:17:12.059" v="3436" actId="20577"/>
          <ac:spMkLst>
            <pc:docMk/>
            <pc:sldMk cId="1527386939" sldId="261"/>
            <ac:spMk id="2" creationId="{D543047E-FBFD-4F79-BCA5-10E69740F030}"/>
          </ac:spMkLst>
        </pc:spChg>
        <pc:spChg chg="mod">
          <ac:chgData name="Harshadkumar Patel" userId="317e2318-637b-4cb1-9e3f-fdbe2e20b5fe" providerId="ADAL" clId="{D16B7372-C1FC-431F-8B85-B7561E245328}" dt="2022-12-13T17:26:26.010" v="4047" actId="20577"/>
          <ac:spMkLst>
            <pc:docMk/>
            <pc:sldMk cId="1527386939" sldId="261"/>
            <ac:spMk id="5" creationId="{AA926C73-F226-914E-AC56-BF3172765F9F}"/>
          </ac:spMkLst>
        </pc:spChg>
        <pc:graphicFrameChg chg="del">
          <ac:chgData name="Harshadkumar Patel" userId="317e2318-637b-4cb1-9e3f-fdbe2e20b5fe" providerId="ADAL" clId="{D16B7372-C1FC-431F-8B85-B7561E245328}" dt="2022-12-12T16:35:58.828" v="792" actId="478"/>
          <ac:graphicFrameMkLst>
            <pc:docMk/>
            <pc:sldMk cId="1527386939" sldId="261"/>
            <ac:graphicFrameMk id="4" creationId="{5A839DA0-FCCD-084E-87E3-CCD098AB7F71}"/>
          </ac:graphicFrameMkLst>
        </pc:graphicFrameChg>
        <pc:graphicFrameChg chg="mod">
          <ac:chgData name="Harshadkumar Patel" userId="317e2318-637b-4cb1-9e3f-fdbe2e20b5fe" providerId="ADAL" clId="{D16B7372-C1FC-431F-8B85-B7561E245328}" dt="2022-12-12T16:45:26.976" v="796" actId="14100"/>
          <ac:graphicFrameMkLst>
            <pc:docMk/>
            <pc:sldMk cId="1527386939" sldId="261"/>
            <ac:graphicFrameMk id="6" creationId="{DB23E567-BDB1-4E6F-9EA8-3E4297461AEE}"/>
          </ac:graphicFrameMkLst>
        </pc:graphicFrameChg>
        <pc:graphicFrameChg chg="add mod">
          <ac:chgData name="Harshadkumar Patel" userId="317e2318-637b-4cb1-9e3f-fdbe2e20b5fe" providerId="ADAL" clId="{D16B7372-C1FC-431F-8B85-B7561E245328}" dt="2022-12-12T16:50:27.554" v="800" actId="14100"/>
          <ac:graphicFrameMkLst>
            <pc:docMk/>
            <pc:sldMk cId="1527386939" sldId="261"/>
            <ac:graphicFrameMk id="8" creationId="{6AB7DFBE-4AA8-4DB5-D0C7-7641C9EF9EC8}"/>
          </ac:graphicFrameMkLst>
        </pc:graphicFrameChg>
      </pc:sldChg>
      <pc:sldChg chg="addSp delSp modSp mod ord">
        <pc:chgData name="Harshadkumar Patel" userId="317e2318-637b-4cb1-9e3f-fdbe2e20b5fe" providerId="ADAL" clId="{D16B7372-C1FC-431F-8B85-B7561E245328}" dt="2022-12-13T17:27:31.476" v="4048"/>
        <pc:sldMkLst>
          <pc:docMk/>
          <pc:sldMk cId="700209266" sldId="264"/>
        </pc:sldMkLst>
        <pc:spChg chg="mod">
          <ac:chgData name="Harshadkumar Patel" userId="317e2318-637b-4cb1-9e3f-fdbe2e20b5fe" providerId="ADAL" clId="{D16B7372-C1FC-431F-8B85-B7561E245328}" dt="2022-12-12T17:31:06.944" v="1097" actId="20577"/>
          <ac:spMkLst>
            <pc:docMk/>
            <pc:sldMk cId="700209266" sldId="264"/>
            <ac:spMk id="2" creationId="{DD0B6389-2374-4677-B8BB-59410CCC32FD}"/>
          </ac:spMkLst>
        </pc:spChg>
        <pc:spChg chg="add del mod">
          <ac:chgData name="Harshadkumar Patel" userId="317e2318-637b-4cb1-9e3f-fdbe2e20b5fe" providerId="ADAL" clId="{D16B7372-C1FC-431F-8B85-B7561E245328}" dt="2022-12-12T17:39:34.551" v="1690" actId="478"/>
          <ac:spMkLst>
            <pc:docMk/>
            <pc:sldMk cId="700209266" sldId="264"/>
            <ac:spMk id="4" creationId="{9C0179B5-0800-154F-80F6-614473C055BD}"/>
          </ac:spMkLst>
        </pc:spChg>
        <pc:spChg chg="add mod">
          <ac:chgData name="Harshadkumar Patel" userId="317e2318-637b-4cb1-9e3f-fdbe2e20b5fe" providerId="ADAL" clId="{D16B7372-C1FC-431F-8B85-B7561E245328}" dt="2022-12-12T17:45:03.747" v="1779" actId="1076"/>
          <ac:spMkLst>
            <pc:docMk/>
            <pc:sldMk cId="700209266" sldId="264"/>
            <ac:spMk id="5" creationId="{93EFCDB3-6188-706E-0A10-D12B14E5B0D0}"/>
          </ac:spMkLst>
        </pc:spChg>
        <pc:spChg chg="mod">
          <ac:chgData name="Harshadkumar Patel" userId="317e2318-637b-4cb1-9e3f-fdbe2e20b5fe" providerId="ADAL" clId="{D16B7372-C1FC-431F-8B85-B7561E245328}" dt="2022-12-13T17:27:31.476" v="4048"/>
          <ac:spMkLst>
            <pc:docMk/>
            <pc:sldMk cId="700209266" sldId="264"/>
            <ac:spMk id="11" creationId="{EBF4ECF3-F211-3447-AF95-22487182EEF2}"/>
          </ac:spMkLst>
        </pc:spChg>
        <pc:spChg chg="add mod">
          <ac:chgData name="Harshadkumar Patel" userId="317e2318-637b-4cb1-9e3f-fdbe2e20b5fe" providerId="ADAL" clId="{D16B7372-C1FC-431F-8B85-B7561E245328}" dt="2022-12-13T14:05:00.937" v="4033" actId="1076"/>
          <ac:spMkLst>
            <pc:docMk/>
            <pc:sldMk cId="700209266" sldId="264"/>
            <ac:spMk id="13" creationId="{561FB760-DAC3-2D29-5584-08DF08104DD0}"/>
          </ac:spMkLst>
        </pc:spChg>
        <pc:spChg chg="add mod">
          <ac:chgData name="Harshadkumar Patel" userId="317e2318-637b-4cb1-9e3f-fdbe2e20b5fe" providerId="ADAL" clId="{D16B7372-C1FC-431F-8B85-B7561E245328}" dt="2022-12-12T17:44:03.685" v="1762" actId="122"/>
          <ac:spMkLst>
            <pc:docMk/>
            <pc:sldMk cId="700209266" sldId="264"/>
            <ac:spMk id="14" creationId="{0F88621D-8D61-8183-5225-D1799546A3AA}"/>
          </ac:spMkLst>
        </pc:spChg>
        <pc:graphicFrameChg chg="mod">
          <ac:chgData name="Harshadkumar Patel" userId="317e2318-637b-4cb1-9e3f-fdbe2e20b5fe" providerId="ADAL" clId="{D16B7372-C1FC-431F-8B85-B7561E245328}" dt="2022-12-13T14:04:51.133" v="4032" actId="20577"/>
          <ac:graphicFrameMkLst>
            <pc:docMk/>
            <pc:sldMk cId="700209266" sldId="264"/>
            <ac:graphicFrameMk id="6" creationId="{85168BDF-A0D9-4916-A9F9-41D8175A703C}"/>
          </ac:graphicFrameMkLst>
        </pc:graphicFrameChg>
      </pc:sldChg>
      <pc:sldChg chg="del">
        <pc:chgData name="Harshadkumar Patel" userId="317e2318-637b-4cb1-9e3f-fdbe2e20b5fe" providerId="ADAL" clId="{D16B7372-C1FC-431F-8B85-B7561E245328}" dt="2022-12-12T22:59:38.998" v="2615" actId="2696"/>
        <pc:sldMkLst>
          <pc:docMk/>
          <pc:sldMk cId="2563119616" sldId="265"/>
        </pc:sldMkLst>
      </pc:sldChg>
      <pc:sldChg chg="del">
        <pc:chgData name="Harshadkumar Patel" userId="317e2318-637b-4cb1-9e3f-fdbe2e20b5fe" providerId="ADAL" clId="{D16B7372-C1FC-431F-8B85-B7561E245328}" dt="2022-12-13T01:50:00.576" v="3174" actId="2696"/>
        <pc:sldMkLst>
          <pc:docMk/>
          <pc:sldMk cId="2721508595" sldId="266"/>
        </pc:sldMkLst>
      </pc:sldChg>
      <pc:sldChg chg="del">
        <pc:chgData name="Harshadkumar Patel" userId="317e2318-637b-4cb1-9e3f-fdbe2e20b5fe" providerId="ADAL" clId="{D16B7372-C1FC-431F-8B85-B7561E245328}" dt="2022-12-12T22:59:48.619" v="2616" actId="2696"/>
        <pc:sldMkLst>
          <pc:docMk/>
          <pc:sldMk cId="445070695" sldId="267"/>
        </pc:sldMkLst>
      </pc:sldChg>
      <pc:sldChg chg="del">
        <pc:chgData name="Harshadkumar Patel" userId="317e2318-637b-4cb1-9e3f-fdbe2e20b5fe" providerId="ADAL" clId="{D16B7372-C1FC-431F-8B85-B7561E245328}" dt="2022-12-12T17:45:20.488" v="1781" actId="2696"/>
        <pc:sldMkLst>
          <pc:docMk/>
          <pc:sldMk cId="3396266754" sldId="269"/>
        </pc:sldMkLst>
      </pc:sldChg>
      <pc:sldChg chg="modSp">
        <pc:chgData name="Harshadkumar Patel" userId="317e2318-637b-4cb1-9e3f-fdbe2e20b5fe" providerId="ADAL" clId="{D16B7372-C1FC-431F-8B85-B7561E245328}" dt="2022-12-13T17:27:31.476" v="4048"/>
        <pc:sldMkLst>
          <pc:docMk/>
          <pc:sldMk cId="932498405" sldId="270"/>
        </pc:sldMkLst>
        <pc:spChg chg="mod">
          <ac:chgData name="Harshadkumar Patel" userId="317e2318-637b-4cb1-9e3f-fdbe2e20b5fe" providerId="ADAL" clId="{D16B7372-C1FC-431F-8B85-B7561E245328}" dt="2022-12-13T17:27:31.476" v="4048"/>
          <ac:spMkLst>
            <pc:docMk/>
            <pc:sldMk cId="932498405" sldId="270"/>
            <ac:spMk id="5" creationId="{140F55DB-0AAD-684A-B0E2-8EF58E039423}"/>
          </ac:spMkLst>
        </pc:spChg>
        <pc:graphicFrameChg chg="mod">
          <ac:chgData name="Harshadkumar Patel" userId="317e2318-637b-4cb1-9e3f-fdbe2e20b5fe" providerId="ADAL" clId="{D16B7372-C1FC-431F-8B85-B7561E245328}" dt="2022-12-13T02:34:04.934" v="3448" actId="20577"/>
          <ac:graphicFrameMkLst>
            <pc:docMk/>
            <pc:sldMk cId="932498405" sldId="270"/>
            <ac:graphicFrameMk id="2" creationId="{364D30CB-C02F-4FE1-9E72-11B75FF74851}"/>
          </ac:graphicFrameMkLst>
        </pc:graphicFrameChg>
      </pc:sldChg>
      <pc:sldChg chg="del">
        <pc:chgData name="Harshadkumar Patel" userId="317e2318-637b-4cb1-9e3f-fdbe2e20b5fe" providerId="ADAL" clId="{D16B7372-C1FC-431F-8B85-B7561E245328}" dt="2022-12-12T17:45:16.624" v="1780" actId="2696"/>
        <pc:sldMkLst>
          <pc:docMk/>
          <pc:sldMk cId="3335690284" sldId="271"/>
        </pc:sldMkLst>
      </pc:sldChg>
      <pc:sldChg chg="del">
        <pc:chgData name="Harshadkumar Patel" userId="317e2318-637b-4cb1-9e3f-fdbe2e20b5fe" providerId="ADAL" clId="{D16B7372-C1FC-431F-8B85-B7561E245328}" dt="2022-12-12T17:27:53.949" v="1043" actId="47"/>
        <pc:sldMkLst>
          <pc:docMk/>
          <pc:sldMk cId="2639983765" sldId="273"/>
        </pc:sldMkLst>
      </pc:sldChg>
      <pc:sldChg chg="modSp mod">
        <pc:chgData name="Harshadkumar Patel" userId="317e2318-637b-4cb1-9e3f-fdbe2e20b5fe" providerId="ADAL" clId="{D16B7372-C1FC-431F-8B85-B7561E245328}" dt="2022-12-12T23:00:51.104" v="2632" actId="20577"/>
        <pc:sldMkLst>
          <pc:docMk/>
          <pc:sldMk cId="926184573" sldId="275"/>
        </pc:sldMkLst>
        <pc:spChg chg="mod">
          <ac:chgData name="Harshadkumar Patel" userId="317e2318-637b-4cb1-9e3f-fdbe2e20b5fe" providerId="ADAL" clId="{D16B7372-C1FC-431F-8B85-B7561E245328}" dt="2022-12-12T23:00:51.104" v="2632" actId="20577"/>
          <ac:spMkLst>
            <pc:docMk/>
            <pc:sldMk cId="926184573" sldId="275"/>
            <ac:spMk id="3" creationId="{BABC2CE0-8806-4B2A-A10A-32984D317434}"/>
          </ac:spMkLst>
        </pc:spChg>
      </pc:sldChg>
      <pc:sldChg chg="addSp delSp modSp new mod ord">
        <pc:chgData name="Harshadkumar Patel" userId="317e2318-637b-4cb1-9e3f-fdbe2e20b5fe" providerId="ADAL" clId="{D16B7372-C1FC-431F-8B85-B7561E245328}" dt="2022-12-13T17:27:31.476" v="4048"/>
        <pc:sldMkLst>
          <pc:docMk/>
          <pc:sldMk cId="4186629403" sldId="276"/>
        </pc:sldMkLst>
        <pc:spChg chg="mod">
          <ac:chgData name="Harshadkumar Patel" userId="317e2318-637b-4cb1-9e3f-fdbe2e20b5fe" providerId="ADAL" clId="{D16B7372-C1FC-431F-8B85-B7561E245328}" dt="2022-12-12T17:10:06.409" v="1026" actId="20577"/>
          <ac:spMkLst>
            <pc:docMk/>
            <pc:sldMk cId="4186629403" sldId="276"/>
            <ac:spMk id="2" creationId="{97F1C6FF-8B31-FCA1-36C9-790C1F01564F}"/>
          </ac:spMkLst>
        </pc:spChg>
        <pc:spChg chg="del">
          <ac:chgData name="Harshadkumar Patel" userId="317e2318-637b-4cb1-9e3f-fdbe2e20b5fe" providerId="ADAL" clId="{D16B7372-C1FC-431F-8B85-B7561E245328}" dt="2022-12-12T16:57:06.937" v="890"/>
          <ac:spMkLst>
            <pc:docMk/>
            <pc:sldMk cId="4186629403" sldId="276"/>
            <ac:spMk id="3" creationId="{F8BD49B3-6E04-573A-D414-8615AC6446B9}"/>
          </ac:spMkLst>
        </pc:spChg>
        <pc:spChg chg="mod">
          <ac:chgData name="Harshadkumar Patel" userId="317e2318-637b-4cb1-9e3f-fdbe2e20b5fe" providerId="ADAL" clId="{D16B7372-C1FC-431F-8B85-B7561E245328}" dt="2022-12-13T17:27:31.476" v="4048"/>
          <ac:spMkLst>
            <pc:docMk/>
            <pc:sldMk cId="4186629403" sldId="276"/>
            <ac:spMk id="5" creationId="{5553E190-C9FA-234C-B850-7BD45A3ACE5E}"/>
          </ac:spMkLst>
        </pc:spChg>
        <pc:graphicFrameChg chg="add mod modGraphic">
          <ac:chgData name="Harshadkumar Patel" userId="317e2318-637b-4cb1-9e3f-fdbe2e20b5fe" providerId="ADAL" clId="{D16B7372-C1FC-431F-8B85-B7561E245328}" dt="2022-12-12T16:58:36.052" v="894" actId="255"/>
          <ac:graphicFrameMkLst>
            <pc:docMk/>
            <pc:sldMk cId="4186629403" sldId="276"/>
            <ac:graphicFrameMk id="7" creationId="{56423024-3CCE-2CCB-A520-E3C1A1C940DC}"/>
          </ac:graphicFrameMkLst>
        </pc:graphicFrameChg>
      </pc:sldChg>
      <pc:sldChg chg="addSp delSp modSp new mod ord">
        <pc:chgData name="Harshadkumar Patel" userId="317e2318-637b-4cb1-9e3f-fdbe2e20b5fe" providerId="ADAL" clId="{D16B7372-C1FC-431F-8B85-B7561E245328}" dt="2022-12-13T17:27:31.476" v="4048"/>
        <pc:sldMkLst>
          <pc:docMk/>
          <pc:sldMk cId="1977984691" sldId="277"/>
        </pc:sldMkLst>
        <pc:spChg chg="mod">
          <ac:chgData name="Harshadkumar Patel" userId="317e2318-637b-4cb1-9e3f-fdbe2e20b5fe" providerId="ADAL" clId="{D16B7372-C1FC-431F-8B85-B7561E245328}" dt="2022-12-12T17:02:00.879" v="909" actId="20577"/>
          <ac:spMkLst>
            <pc:docMk/>
            <pc:sldMk cId="1977984691" sldId="277"/>
            <ac:spMk id="2" creationId="{A9728787-9016-A00D-7F22-173337C014BA}"/>
          </ac:spMkLst>
        </pc:spChg>
        <pc:spChg chg="del">
          <ac:chgData name="Harshadkumar Patel" userId="317e2318-637b-4cb1-9e3f-fdbe2e20b5fe" providerId="ADAL" clId="{D16B7372-C1FC-431F-8B85-B7561E245328}" dt="2022-12-12T17:02:12.442" v="910"/>
          <ac:spMkLst>
            <pc:docMk/>
            <pc:sldMk cId="1977984691" sldId="277"/>
            <ac:spMk id="3" creationId="{62745E8D-9434-7352-9C8C-B2ED9C025AF4}"/>
          </ac:spMkLst>
        </pc:spChg>
        <pc:spChg chg="mod">
          <ac:chgData name="Harshadkumar Patel" userId="317e2318-637b-4cb1-9e3f-fdbe2e20b5fe" providerId="ADAL" clId="{D16B7372-C1FC-431F-8B85-B7561E245328}" dt="2022-12-13T17:27:31.476" v="4048"/>
          <ac:spMkLst>
            <pc:docMk/>
            <pc:sldMk cId="1977984691" sldId="277"/>
            <ac:spMk id="5" creationId="{3FD2E5F4-CF78-9E8F-1EE7-4256EFD76EC4}"/>
          </ac:spMkLst>
        </pc:spChg>
        <pc:graphicFrameChg chg="add mod modGraphic">
          <ac:chgData name="Harshadkumar Patel" userId="317e2318-637b-4cb1-9e3f-fdbe2e20b5fe" providerId="ADAL" clId="{D16B7372-C1FC-431F-8B85-B7561E245328}" dt="2022-12-12T17:03:15.008" v="941" actId="20577"/>
          <ac:graphicFrameMkLst>
            <pc:docMk/>
            <pc:sldMk cId="1977984691" sldId="277"/>
            <ac:graphicFrameMk id="7" creationId="{03A168E8-D2DD-D08D-86E2-46ABEB91A71F}"/>
          </ac:graphicFrameMkLst>
        </pc:graphicFrameChg>
      </pc:sldChg>
      <pc:sldChg chg="addSp delSp modSp new mod">
        <pc:chgData name="Harshadkumar Patel" userId="317e2318-637b-4cb1-9e3f-fdbe2e20b5fe" providerId="ADAL" clId="{D16B7372-C1FC-431F-8B85-B7561E245328}" dt="2022-12-13T17:27:31.476" v="4048"/>
        <pc:sldMkLst>
          <pc:docMk/>
          <pc:sldMk cId="3476015095" sldId="278"/>
        </pc:sldMkLst>
        <pc:spChg chg="mod">
          <ac:chgData name="Harshadkumar Patel" userId="317e2318-637b-4cb1-9e3f-fdbe2e20b5fe" providerId="ADAL" clId="{D16B7372-C1FC-431F-8B85-B7561E245328}" dt="2022-12-12T17:03:46.621" v="955" actId="20577"/>
          <ac:spMkLst>
            <pc:docMk/>
            <pc:sldMk cId="3476015095" sldId="278"/>
            <ac:spMk id="2" creationId="{6FFA6DF3-CF45-C49F-1FCD-B30EA4A755D1}"/>
          </ac:spMkLst>
        </pc:spChg>
        <pc:spChg chg="del">
          <ac:chgData name="Harshadkumar Patel" userId="317e2318-637b-4cb1-9e3f-fdbe2e20b5fe" providerId="ADAL" clId="{D16B7372-C1FC-431F-8B85-B7561E245328}" dt="2022-12-12T17:04:00.400" v="956"/>
          <ac:spMkLst>
            <pc:docMk/>
            <pc:sldMk cId="3476015095" sldId="278"/>
            <ac:spMk id="3" creationId="{910570E1-37FC-E044-749B-B3CA0DD2B5E4}"/>
          </ac:spMkLst>
        </pc:spChg>
        <pc:spChg chg="mod">
          <ac:chgData name="Harshadkumar Patel" userId="317e2318-637b-4cb1-9e3f-fdbe2e20b5fe" providerId="ADAL" clId="{D16B7372-C1FC-431F-8B85-B7561E245328}" dt="2022-12-13T17:27:31.476" v="4048"/>
          <ac:spMkLst>
            <pc:docMk/>
            <pc:sldMk cId="3476015095" sldId="278"/>
            <ac:spMk id="5" creationId="{BDB36518-8884-F58D-639A-73F76871F0A9}"/>
          </ac:spMkLst>
        </pc:spChg>
        <pc:graphicFrameChg chg="add mod modGraphic">
          <ac:chgData name="Harshadkumar Patel" userId="317e2318-637b-4cb1-9e3f-fdbe2e20b5fe" providerId="ADAL" clId="{D16B7372-C1FC-431F-8B85-B7561E245328}" dt="2022-12-13T02:41:25.637" v="3478" actId="20577"/>
          <ac:graphicFrameMkLst>
            <pc:docMk/>
            <pc:sldMk cId="3476015095" sldId="278"/>
            <ac:graphicFrameMk id="7" creationId="{19524ED8-CC3A-BA5B-B9A0-6BCE70570EF7}"/>
          </ac:graphicFrameMkLst>
        </pc:graphicFrameChg>
      </pc:sldChg>
      <pc:sldChg chg="addSp delSp modSp new mod">
        <pc:chgData name="Harshadkumar Patel" userId="317e2318-637b-4cb1-9e3f-fdbe2e20b5fe" providerId="ADAL" clId="{D16B7372-C1FC-431F-8B85-B7561E245328}" dt="2022-12-13T17:27:31.476" v="4048"/>
        <pc:sldMkLst>
          <pc:docMk/>
          <pc:sldMk cId="1074597832" sldId="279"/>
        </pc:sldMkLst>
        <pc:spChg chg="mod">
          <ac:chgData name="Harshadkumar Patel" userId="317e2318-637b-4cb1-9e3f-fdbe2e20b5fe" providerId="ADAL" clId="{D16B7372-C1FC-431F-8B85-B7561E245328}" dt="2022-12-12T17:04:35.614" v="975" actId="20577"/>
          <ac:spMkLst>
            <pc:docMk/>
            <pc:sldMk cId="1074597832" sldId="279"/>
            <ac:spMk id="2" creationId="{7BCBFDF1-662E-1394-97DF-7DD7F4AB0299}"/>
          </ac:spMkLst>
        </pc:spChg>
        <pc:spChg chg="del">
          <ac:chgData name="Harshadkumar Patel" userId="317e2318-637b-4cb1-9e3f-fdbe2e20b5fe" providerId="ADAL" clId="{D16B7372-C1FC-431F-8B85-B7561E245328}" dt="2022-12-12T17:04:48.326" v="976"/>
          <ac:spMkLst>
            <pc:docMk/>
            <pc:sldMk cId="1074597832" sldId="279"/>
            <ac:spMk id="3" creationId="{355550C4-6046-F574-095E-C09B3F2A5086}"/>
          </ac:spMkLst>
        </pc:spChg>
        <pc:spChg chg="mod">
          <ac:chgData name="Harshadkumar Patel" userId="317e2318-637b-4cb1-9e3f-fdbe2e20b5fe" providerId="ADAL" clId="{D16B7372-C1FC-431F-8B85-B7561E245328}" dt="2022-12-13T17:27:31.476" v="4048"/>
          <ac:spMkLst>
            <pc:docMk/>
            <pc:sldMk cId="1074597832" sldId="279"/>
            <ac:spMk id="5" creationId="{FF83BA26-F193-EC45-7C0B-6C1E0A33573C}"/>
          </ac:spMkLst>
        </pc:spChg>
        <pc:graphicFrameChg chg="add mod modGraphic">
          <ac:chgData name="Harshadkumar Patel" userId="317e2318-637b-4cb1-9e3f-fdbe2e20b5fe" providerId="ADAL" clId="{D16B7372-C1FC-431F-8B85-B7561E245328}" dt="2022-12-13T02:41:51.849" v="3482" actId="20577"/>
          <ac:graphicFrameMkLst>
            <pc:docMk/>
            <pc:sldMk cId="1074597832" sldId="279"/>
            <ac:graphicFrameMk id="7" creationId="{01295BBF-47ED-1048-6744-F029E61BB87F}"/>
          </ac:graphicFrameMkLst>
        </pc:graphicFrameChg>
      </pc:sldChg>
      <pc:sldChg chg="addSp delSp modSp new mod">
        <pc:chgData name="Harshadkumar Patel" userId="317e2318-637b-4cb1-9e3f-fdbe2e20b5fe" providerId="ADAL" clId="{D16B7372-C1FC-431F-8B85-B7561E245328}" dt="2022-12-13T17:27:31.476" v="4048"/>
        <pc:sldMkLst>
          <pc:docMk/>
          <pc:sldMk cId="3686447671" sldId="280"/>
        </pc:sldMkLst>
        <pc:spChg chg="mod">
          <ac:chgData name="Harshadkumar Patel" userId="317e2318-637b-4cb1-9e3f-fdbe2e20b5fe" providerId="ADAL" clId="{D16B7372-C1FC-431F-8B85-B7561E245328}" dt="2022-12-12T17:10:24.309" v="1032" actId="20577"/>
          <ac:spMkLst>
            <pc:docMk/>
            <pc:sldMk cId="3686447671" sldId="280"/>
            <ac:spMk id="2" creationId="{AC3D7F80-B536-F550-34CA-CCCB72E01FAE}"/>
          </ac:spMkLst>
        </pc:spChg>
        <pc:spChg chg="del">
          <ac:chgData name="Harshadkumar Patel" userId="317e2318-637b-4cb1-9e3f-fdbe2e20b5fe" providerId="ADAL" clId="{D16B7372-C1FC-431F-8B85-B7561E245328}" dt="2022-12-12T17:06:39.476" v="998"/>
          <ac:spMkLst>
            <pc:docMk/>
            <pc:sldMk cId="3686447671" sldId="280"/>
            <ac:spMk id="3" creationId="{7C9437E7-1C5E-26FD-863F-2F8C06A49B54}"/>
          </ac:spMkLst>
        </pc:spChg>
        <pc:spChg chg="mod">
          <ac:chgData name="Harshadkumar Patel" userId="317e2318-637b-4cb1-9e3f-fdbe2e20b5fe" providerId="ADAL" clId="{D16B7372-C1FC-431F-8B85-B7561E245328}" dt="2022-12-13T17:27:31.476" v="4048"/>
          <ac:spMkLst>
            <pc:docMk/>
            <pc:sldMk cId="3686447671" sldId="280"/>
            <ac:spMk id="5" creationId="{6DE9A0EA-7F64-BF4A-881A-FA2D7009D232}"/>
          </ac:spMkLst>
        </pc:spChg>
        <pc:graphicFrameChg chg="add mod modGraphic">
          <ac:chgData name="Harshadkumar Patel" userId="317e2318-637b-4cb1-9e3f-fdbe2e20b5fe" providerId="ADAL" clId="{D16B7372-C1FC-431F-8B85-B7561E245328}" dt="2022-12-13T02:42:06.435" v="3484" actId="14734"/>
          <ac:graphicFrameMkLst>
            <pc:docMk/>
            <pc:sldMk cId="3686447671" sldId="280"/>
            <ac:graphicFrameMk id="7" creationId="{E6313BFF-3A97-053B-1221-7DF7593C7C61}"/>
          </ac:graphicFrameMkLst>
        </pc:graphicFrameChg>
      </pc:sldChg>
      <pc:sldChg chg="addSp delSp modSp new mod">
        <pc:chgData name="Harshadkumar Patel" userId="317e2318-637b-4cb1-9e3f-fdbe2e20b5fe" providerId="ADAL" clId="{D16B7372-C1FC-431F-8B85-B7561E245328}" dt="2022-12-13T17:27:31.476" v="4048"/>
        <pc:sldMkLst>
          <pc:docMk/>
          <pc:sldMk cId="2909294481" sldId="281"/>
        </pc:sldMkLst>
        <pc:spChg chg="mod">
          <ac:chgData name="Harshadkumar Patel" userId="317e2318-637b-4cb1-9e3f-fdbe2e20b5fe" providerId="ADAL" clId="{D16B7372-C1FC-431F-8B85-B7561E245328}" dt="2022-12-12T17:10:30.782" v="1038" actId="20577"/>
          <ac:spMkLst>
            <pc:docMk/>
            <pc:sldMk cId="2909294481" sldId="281"/>
            <ac:spMk id="2" creationId="{871983D5-2585-5AA5-A8EE-5C3C7DC4A8F9}"/>
          </ac:spMkLst>
        </pc:spChg>
        <pc:spChg chg="del">
          <ac:chgData name="Harshadkumar Patel" userId="317e2318-637b-4cb1-9e3f-fdbe2e20b5fe" providerId="ADAL" clId="{D16B7372-C1FC-431F-8B85-B7561E245328}" dt="2022-12-12T17:07:30.411" v="1009"/>
          <ac:spMkLst>
            <pc:docMk/>
            <pc:sldMk cId="2909294481" sldId="281"/>
            <ac:spMk id="3" creationId="{9D99FEDE-F793-1463-52BD-73A79248EC37}"/>
          </ac:spMkLst>
        </pc:spChg>
        <pc:spChg chg="mod">
          <ac:chgData name="Harshadkumar Patel" userId="317e2318-637b-4cb1-9e3f-fdbe2e20b5fe" providerId="ADAL" clId="{D16B7372-C1FC-431F-8B85-B7561E245328}" dt="2022-12-13T17:27:31.476" v="4048"/>
          <ac:spMkLst>
            <pc:docMk/>
            <pc:sldMk cId="2909294481" sldId="281"/>
            <ac:spMk id="5" creationId="{35F99DB3-F748-43C5-FF56-23F1A6D86864}"/>
          </ac:spMkLst>
        </pc:spChg>
        <pc:graphicFrameChg chg="add mod modGraphic">
          <ac:chgData name="Harshadkumar Patel" userId="317e2318-637b-4cb1-9e3f-fdbe2e20b5fe" providerId="ADAL" clId="{D16B7372-C1FC-431F-8B85-B7561E245328}" dt="2022-12-13T02:42:18.049" v="3486" actId="14734"/>
          <ac:graphicFrameMkLst>
            <pc:docMk/>
            <pc:sldMk cId="2909294481" sldId="281"/>
            <ac:graphicFrameMk id="7" creationId="{EC2472FF-55DB-8B8D-CC9D-2051C6EB2469}"/>
          </ac:graphicFrameMkLst>
        </pc:graphicFrameChg>
      </pc:sldChg>
      <pc:sldChg chg="addSp delSp modSp new mod">
        <pc:chgData name="Harshadkumar Patel" userId="317e2318-637b-4cb1-9e3f-fdbe2e20b5fe" providerId="ADAL" clId="{D16B7372-C1FC-431F-8B85-B7561E245328}" dt="2022-12-13T17:27:31.476" v="4048"/>
        <pc:sldMkLst>
          <pc:docMk/>
          <pc:sldMk cId="3132593674" sldId="282"/>
        </pc:sldMkLst>
        <pc:spChg chg="mod">
          <ac:chgData name="Harshadkumar Patel" userId="317e2318-637b-4cb1-9e3f-fdbe2e20b5fe" providerId="ADAL" clId="{D16B7372-C1FC-431F-8B85-B7561E245328}" dt="2022-12-12T18:08:25.438" v="1842" actId="20577"/>
          <ac:spMkLst>
            <pc:docMk/>
            <pc:sldMk cId="3132593674" sldId="282"/>
            <ac:spMk id="2" creationId="{6617F270-9221-5205-C2B8-0FD2DCAEE2D8}"/>
          </ac:spMkLst>
        </pc:spChg>
        <pc:spChg chg="del">
          <ac:chgData name="Harshadkumar Patel" userId="317e2318-637b-4cb1-9e3f-fdbe2e20b5fe" providerId="ADAL" clId="{D16B7372-C1FC-431F-8B85-B7561E245328}" dt="2022-12-12T18:00:53.146" v="1787" actId="931"/>
          <ac:spMkLst>
            <pc:docMk/>
            <pc:sldMk cId="3132593674" sldId="282"/>
            <ac:spMk id="3" creationId="{2E684196-65FB-3F01-3041-DEC3949A4DA7}"/>
          </ac:spMkLst>
        </pc:spChg>
        <pc:spChg chg="mod">
          <ac:chgData name="Harshadkumar Patel" userId="317e2318-637b-4cb1-9e3f-fdbe2e20b5fe" providerId="ADAL" clId="{D16B7372-C1FC-431F-8B85-B7561E245328}" dt="2022-12-13T17:27:31.476" v="4048"/>
          <ac:spMkLst>
            <pc:docMk/>
            <pc:sldMk cId="3132593674" sldId="282"/>
            <ac:spMk id="5" creationId="{50E72700-4BD0-318F-1A93-46C8299CA182}"/>
          </ac:spMkLst>
        </pc:spChg>
        <pc:picChg chg="add mod">
          <ac:chgData name="Harshadkumar Patel" userId="317e2318-637b-4cb1-9e3f-fdbe2e20b5fe" providerId="ADAL" clId="{D16B7372-C1FC-431F-8B85-B7561E245328}" dt="2022-12-12T18:02:19.451" v="1794" actId="1076"/>
          <ac:picMkLst>
            <pc:docMk/>
            <pc:sldMk cId="3132593674" sldId="282"/>
            <ac:picMk id="8" creationId="{9A927048-04B6-C0E4-F05A-C10C4EC2E924}"/>
          </ac:picMkLst>
        </pc:picChg>
      </pc:sldChg>
      <pc:sldChg chg="addSp delSp modSp new mod">
        <pc:chgData name="Harshadkumar Patel" userId="317e2318-637b-4cb1-9e3f-fdbe2e20b5fe" providerId="ADAL" clId="{D16B7372-C1FC-431F-8B85-B7561E245328}" dt="2022-12-13T17:27:31.476" v="4048"/>
        <pc:sldMkLst>
          <pc:docMk/>
          <pc:sldMk cId="481347146" sldId="283"/>
        </pc:sldMkLst>
        <pc:spChg chg="mod">
          <ac:chgData name="Harshadkumar Patel" userId="317e2318-637b-4cb1-9e3f-fdbe2e20b5fe" providerId="ADAL" clId="{D16B7372-C1FC-431F-8B85-B7561E245328}" dt="2022-12-12T18:02:39.301" v="1805" actId="20577"/>
          <ac:spMkLst>
            <pc:docMk/>
            <pc:sldMk cId="481347146" sldId="283"/>
            <ac:spMk id="2" creationId="{15A44060-8C10-05E1-10F1-E311A3F70F87}"/>
          </ac:spMkLst>
        </pc:spChg>
        <pc:spChg chg="del mod">
          <ac:chgData name="Harshadkumar Patel" userId="317e2318-637b-4cb1-9e3f-fdbe2e20b5fe" providerId="ADAL" clId="{D16B7372-C1FC-431F-8B85-B7561E245328}" dt="2022-12-12T18:04:53.842" v="1808" actId="931"/>
          <ac:spMkLst>
            <pc:docMk/>
            <pc:sldMk cId="481347146" sldId="283"/>
            <ac:spMk id="3" creationId="{156324C2-C872-D544-1E94-09D7666B8AD4}"/>
          </ac:spMkLst>
        </pc:spChg>
        <pc:spChg chg="mod">
          <ac:chgData name="Harshadkumar Patel" userId="317e2318-637b-4cb1-9e3f-fdbe2e20b5fe" providerId="ADAL" clId="{D16B7372-C1FC-431F-8B85-B7561E245328}" dt="2022-12-13T17:27:31.476" v="4048"/>
          <ac:spMkLst>
            <pc:docMk/>
            <pc:sldMk cId="481347146" sldId="283"/>
            <ac:spMk id="5" creationId="{4DC6E3FF-05C7-5984-986B-8448FD8D0261}"/>
          </ac:spMkLst>
        </pc:spChg>
        <pc:picChg chg="add mod">
          <ac:chgData name="Harshadkumar Patel" userId="317e2318-637b-4cb1-9e3f-fdbe2e20b5fe" providerId="ADAL" clId="{D16B7372-C1FC-431F-8B85-B7561E245328}" dt="2022-12-12T18:05:13.773" v="1814" actId="14100"/>
          <ac:picMkLst>
            <pc:docMk/>
            <pc:sldMk cId="481347146" sldId="283"/>
            <ac:picMk id="8" creationId="{C98AF2DB-4E0D-ABA2-2A5E-CC405CCB2E46}"/>
          </ac:picMkLst>
        </pc:picChg>
      </pc:sldChg>
      <pc:sldChg chg="addSp delSp modSp new mod">
        <pc:chgData name="Harshadkumar Patel" userId="317e2318-637b-4cb1-9e3f-fdbe2e20b5fe" providerId="ADAL" clId="{D16B7372-C1FC-431F-8B85-B7561E245328}" dt="2022-12-13T17:27:31.476" v="4048"/>
        <pc:sldMkLst>
          <pc:docMk/>
          <pc:sldMk cId="4087144599" sldId="284"/>
        </pc:sldMkLst>
        <pc:spChg chg="mod">
          <ac:chgData name="Harshadkumar Patel" userId="317e2318-637b-4cb1-9e3f-fdbe2e20b5fe" providerId="ADAL" clId="{D16B7372-C1FC-431F-8B85-B7561E245328}" dt="2022-12-12T18:08:35.321" v="1849" actId="20577"/>
          <ac:spMkLst>
            <pc:docMk/>
            <pc:sldMk cId="4087144599" sldId="284"/>
            <ac:spMk id="2" creationId="{D09FCDA9-1182-36A9-9812-B27FDBAB751B}"/>
          </ac:spMkLst>
        </pc:spChg>
        <pc:spChg chg="del">
          <ac:chgData name="Harshadkumar Patel" userId="317e2318-637b-4cb1-9e3f-fdbe2e20b5fe" providerId="ADAL" clId="{D16B7372-C1FC-431F-8B85-B7561E245328}" dt="2022-12-12T18:06:56.852" v="1827" actId="931"/>
          <ac:spMkLst>
            <pc:docMk/>
            <pc:sldMk cId="4087144599" sldId="284"/>
            <ac:spMk id="3" creationId="{59A772C8-08EC-E12B-401A-2ED2B4F9F7E4}"/>
          </ac:spMkLst>
        </pc:spChg>
        <pc:spChg chg="mod">
          <ac:chgData name="Harshadkumar Patel" userId="317e2318-637b-4cb1-9e3f-fdbe2e20b5fe" providerId="ADAL" clId="{D16B7372-C1FC-431F-8B85-B7561E245328}" dt="2022-12-13T17:27:31.476" v="4048"/>
          <ac:spMkLst>
            <pc:docMk/>
            <pc:sldMk cId="4087144599" sldId="284"/>
            <ac:spMk id="5" creationId="{B9F016C0-6FE9-6BF5-8828-1117E6BC09CA}"/>
          </ac:spMkLst>
        </pc:spChg>
        <pc:spChg chg="add del mod">
          <ac:chgData name="Harshadkumar Patel" userId="317e2318-637b-4cb1-9e3f-fdbe2e20b5fe" providerId="ADAL" clId="{D16B7372-C1FC-431F-8B85-B7561E245328}" dt="2022-12-12T18:08:04.509" v="1831" actId="931"/>
          <ac:spMkLst>
            <pc:docMk/>
            <pc:sldMk cId="4087144599" sldId="284"/>
            <ac:spMk id="10" creationId="{A6401A19-6902-D027-AE6B-EA1B851B6119}"/>
          </ac:spMkLst>
        </pc:spChg>
        <pc:picChg chg="add del mod">
          <ac:chgData name="Harshadkumar Patel" userId="317e2318-637b-4cb1-9e3f-fdbe2e20b5fe" providerId="ADAL" clId="{D16B7372-C1FC-431F-8B85-B7561E245328}" dt="2022-12-12T18:07:54.549" v="1830" actId="478"/>
          <ac:picMkLst>
            <pc:docMk/>
            <pc:sldMk cId="4087144599" sldId="284"/>
            <ac:picMk id="8" creationId="{0BAF0908-C208-9DE9-C14C-23F9EF3E51B7}"/>
          </ac:picMkLst>
        </pc:picChg>
        <pc:picChg chg="add mod">
          <ac:chgData name="Harshadkumar Patel" userId="317e2318-637b-4cb1-9e3f-fdbe2e20b5fe" providerId="ADAL" clId="{D16B7372-C1FC-431F-8B85-B7561E245328}" dt="2022-12-12T18:08:12.350" v="1835" actId="1076"/>
          <ac:picMkLst>
            <pc:docMk/>
            <pc:sldMk cId="4087144599" sldId="284"/>
            <ac:picMk id="12" creationId="{37C42BCF-FAF0-B426-58CA-13DE32282181}"/>
          </ac:picMkLst>
        </pc:picChg>
      </pc:sldChg>
      <pc:sldChg chg="addSp delSp modSp new mod">
        <pc:chgData name="Harshadkumar Patel" userId="317e2318-637b-4cb1-9e3f-fdbe2e20b5fe" providerId="ADAL" clId="{D16B7372-C1FC-431F-8B85-B7561E245328}" dt="2022-12-13T17:27:31.476" v="4048"/>
        <pc:sldMkLst>
          <pc:docMk/>
          <pc:sldMk cId="1817509814" sldId="285"/>
        </pc:sldMkLst>
        <pc:spChg chg="mod">
          <ac:chgData name="Harshadkumar Patel" userId="317e2318-637b-4cb1-9e3f-fdbe2e20b5fe" providerId="ADAL" clId="{D16B7372-C1FC-431F-8B85-B7561E245328}" dt="2022-12-12T18:10:31.283" v="1858" actId="20577"/>
          <ac:spMkLst>
            <pc:docMk/>
            <pc:sldMk cId="1817509814" sldId="285"/>
            <ac:spMk id="2" creationId="{F08A3D83-A407-8984-B755-12F232E675DD}"/>
          </ac:spMkLst>
        </pc:spChg>
        <pc:spChg chg="del">
          <ac:chgData name="Harshadkumar Patel" userId="317e2318-637b-4cb1-9e3f-fdbe2e20b5fe" providerId="ADAL" clId="{D16B7372-C1FC-431F-8B85-B7561E245328}" dt="2022-12-12T18:10:42.290" v="1859" actId="931"/>
          <ac:spMkLst>
            <pc:docMk/>
            <pc:sldMk cId="1817509814" sldId="285"/>
            <ac:spMk id="3" creationId="{43BAD696-B892-5128-6DFE-EC0F47975EE9}"/>
          </ac:spMkLst>
        </pc:spChg>
        <pc:spChg chg="mod">
          <ac:chgData name="Harshadkumar Patel" userId="317e2318-637b-4cb1-9e3f-fdbe2e20b5fe" providerId="ADAL" clId="{D16B7372-C1FC-431F-8B85-B7561E245328}" dt="2022-12-13T17:27:31.476" v="4048"/>
          <ac:spMkLst>
            <pc:docMk/>
            <pc:sldMk cId="1817509814" sldId="285"/>
            <ac:spMk id="5" creationId="{D7A11CA2-A6F6-AD51-6895-17AEED89893A}"/>
          </ac:spMkLst>
        </pc:spChg>
        <pc:picChg chg="add mod">
          <ac:chgData name="Harshadkumar Patel" userId="317e2318-637b-4cb1-9e3f-fdbe2e20b5fe" providerId="ADAL" clId="{D16B7372-C1FC-431F-8B85-B7561E245328}" dt="2022-12-12T18:11:13.430" v="1866" actId="14100"/>
          <ac:picMkLst>
            <pc:docMk/>
            <pc:sldMk cId="1817509814" sldId="285"/>
            <ac:picMk id="8" creationId="{9A04B29E-0ADC-B3F1-F9F0-C5BEC616D183}"/>
          </ac:picMkLst>
        </pc:picChg>
      </pc:sldChg>
      <pc:sldChg chg="addSp delSp modSp new mod">
        <pc:chgData name="Harshadkumar Patel" userId="317e2318-637b-4cb1-9e3f-fdbe2e20b5fe" providerId="ADAL" clId="{D16B7372-C1FC-431F-8B85-B7561E245328}" dt="2022-12-13T17:27:31.476" v="4048"/>
        <pc:sldMkLst>
          <pc:docMk/>
          <pc:sldMk cId="595185050" sldId="286"/>
        </pc:sldMkLst>
        <pc:spChg chg="mod">
          <ac:chgData name="Harshadkumar Patel" userId="317e2318-637b-4cb1-9e3f-fdbe2e20b5fe" providerId="ADAL" clId="{D16B7372-C1FC-431F-8B85-B7561E245328}" dt="2022-12-12T18:11:33.533" v="1874" actId="20577"/>
          <ac:spMkLst>
            <pc:docMk/>
            <pc:sldMk cId="595185050" sldId="286"/>
            <ac:spMk id="2" creationId="{59C1B7AE-110B-FBC6-0124-856FC9BD61A0}"/>
          </ac:spMkLst>
        </pc:spChg>
        <pc:spChg chg="del">
          <ac:chgData name="Harshadkumar Patel" userId="317e2318-637b-4cb1-9e3f-fdbe2e20b5fe" providerId="ADAL" clId="{D16B7372-C1FC-431F-8B85-B7561E245328}" dt="2022-12-12T18:13:21.606" v="1875" actId="931"/>
          <ac:spMkLst>
            <pc:docMk/>
            <pc:sldMk cId="595185050" sldId="286"/>
            <ac:spMk id="3" creationId="{859D99C4-7D98-ACBF-8CF8-D2050286F974}"/>
          </ac:spMkLst>
        </pc:spChg>
        <pc:spChg chg="mod">
          <ac:chgData name="Harshadkumar Patel" userId="317e2318-637b-4cb1-9e3f-fdbe2e20b5fe" providerId="ADAL" clId="{D16B7372-C1FC-431F-8B85-B7561E245328}" dt="2022-12-13T17:27:31.476" v="4048"/>
          <ac:spMkLst>
            <pc:docMk/>
            <pc:sldMk cId="595185050" sldId="286"/>
            <ac:spMk id="5" creationId="{EC644C1A-AD46-F6ED-79B1-100012E64350}"/>
          </ac:spMkLst>
        </pc:spChg>
        <pc:picChg chg="add mod">
          <ac:chgData name="Harshadkumar Patel" userId="317e2318-637b-4cb1-9e3f-fdbe2e20b5fe" providerId="ADAL" clId="{D16B7372-C1FC-431F-8B85-B7561E245328}" dt="2022-12-12T18:13:44.290" v="1881" actId="14100"/>
          <ac:picMkLst>
            <pc:docMk/>
            <pc:sldMk cId="595185050" sldId="286"/>
            <ac:picMk id="8" creationId="{FD1DD01A-05EF-9548-F3AC-DA1B7D4A499A}"/>
          </ac:picMkLst>
        </pc:picChg>
      </pc:sldChg>
      <pc:sldChg chg="addSp delSp modSp new mod">
        <pc:chgData name="Harshadkumar Patel" userId="317e2318-637b-4cb1-9e3f-fdbe2e20b5fe" providerId="ADAL" clId="{D16B7372-C1FC-431F-8B85-B7561E245328}" dt="2022-12-13T17:27:31.476" v="4048"/>
        <pc:sldMkLst>
          <pc:docMk/>
          <pc:sldMk cId="3095577205" sldId="287"/>
        </pc:sldMkLst>
        <pc:spChg chg="mod">
          <ac:chgData name="Harshadkumar Patel" userId="317e2318-637b-4cb1-9e3f-fdbe2e20b5fe" providerId="ADAL" clId="{D16B7372-C1FC-431F-8B85-B7561E245328}" dt="2022-12-12T18:14:29.360" v="1896" actId="20577"/>
          <ac:spMkLst>
            <pc:docMk/>
            <pc:sldMk cId="3095577205" sldId="287"/>
            <ac:spMk id="2" creationId="{543232A0-D09E-C862-6F9D-59CE9B53209C}"/>
          </ac:spMkLst>
        </pc:spChg>
        <pc:spChg chg="del">
          <ac:chgData name="Harshadkumar Patel" userId="317e2318-637b-4cb1-9e3f-fdbe2e20b5fe" providerId="ADAL" clId="{D16B7372-C1FC-431F-8B85-B7561E245328}" dt="2022-12-12T18:19:51.531" v="1897" actId="931"/>
          <ac:spMkLst>
            <pc:docMk/>
            <pc:sldMk cId="3095577205" sldId="287"/>
            <ac:spMk id="3" creationId="{E4F241E0-97CB-05B2-C1C6-D33ABFCBBB33}"/>
          </ac:spMkLst>
        </pc:spChg>
        <pc:spChg chg="mod">
          <ac:chgData name="Harshadkumar Patel" userId="317e2318-637b-4cb1-9e3f-fdbe2e20b5fe" providerId="ADAL" clId="{D16B7372-C1FC-431F-8B85-B7561E245328}" dt="2022-12-13T17:27:31.476" v="4048"/>
          <ac:spMkLst>
            <pc:docMk/>
            <pc:sldMk cId="3095577205" sldId="287"/>
            <ac:spMk id="5" creationId="{69994CAA-8367-F7E0-64B6-EAA937FDAAFD}"/>
          </ac:spMkLst>
        </pc:spChg>
        <pc:picChg chg="add mod">
          <ac:chgData name="Harshadkumar Patel" userId="317e2318-637b-4cb1-9e3f-fdbe2e20b5fe" providerId="ADAL" clId="{D16B7372-C1FC-431F-8B85-B7561E245328}" dt="2022-12-12T18:20:08.237" v="1902" actId="14100"/>
          <ac:picMkLst>
            <pc:docMk/>
            <pc:sldMk cId="3095577205" sldId="287"/>
            <ac:picMk id="8" creationId="{10CAD908-06D1-EE74-9199-646E177529A0}"/>
          </ac:picMkLst>
        </pc:picChg>
      </pc:sldChg>
      <pc:sldChg chg="addSp delSp modSp new mod">
        <pc:chgData name="Harshadkumar Patel" userId="317e2318-637b-4cb1-9e3f-fdbe2e20b5fe" providerId="ADAL" clId="{D16B7372-C1FC-431F-8B85-B7561E245328}" dt="2022-12-13T17:27:31.476" v="4048"/>
        <pc:sldMkLst>
          <pc:docMk/>
          <pc:sldMk cId="916160163" sldId="288"/>
        </pc:sldMkLst>
        <pc:spChg chg="mod">
          <ac:chgData name="Harshadkumar Patel" userId="317e2318-637b-4cb1-9e3f-fdbe2e20b5fe" providerId="ADAL" clId="{D16B7372-C1FC-431F-8B85-B7561E245328}" dt="2022-12-12T20:35:49.700" v="1991" actId="20577"/>
          <ac:spMkLst>
            <pc:docMk/>
            <pc:sldMk cId="916160163" sldId="288"/>
            <ac:spMk id="2" creationId="{9DC45DB0-2EC8-ED56-7416-A25A6DF01A9D}"/>
          </ac:spMkLst>
        </pc:spChg>
        <pc:spChg chg="del">
          <ac:chgData name="Harshadkumar Patel" userId="317e2318-637b-4cb1-9e3f-fdbe2e20b5fe" providerId="ADAL" clId="{D16B7372-C1FC-431F-8B85-B7561E245328}" dt="2022-12-12T18:23:05.425" v="1924" actId="931"/>
          <ac:spMkLst>
            <pc:docMk/>
            <pc:sldMk cId="916160163" sldId="288"/>
            <ac:spMk id="3" creationId="{E2B99B52-4C06-992C-43FE-5BB1A81943E7}"/>
          </ac:spMkLst>
        </pc:spChg>
        <pc:spChg chg="mod">
          <ac:chgData name="Harshadkumar Patel" userId="317e2318-637b-4cb1-9e3f-fdbe2e20b5fe" providerId="ADAL" clId="{D16B7372-C1FC-431F-8B85-B7561E245328}" dt="2022-12-13T17:27:31.476" v="4048"/>
          <ac:spMkLst>
            <pc:docMk/>
            <pc:sldMk cId="916160163" sldId="288"/>
            <ac:spMk id="5" creationId="{93852F30-67C7-19D0-8AA1-C366C1800004}"/>
          </ac:spMkLst>
        </pc:spChg>
        <pc:picChg chg="add mod">
          <ac:chgData name="Harshadkumar Patel" userId="317e2318-637b-4cb1-9e3f-fdbe2e20b5fe" providerId="ADAL" clId="{D16B7372-C1FC-431F-8B85-B7561E245328}" dt="2022-12-12T18:23:30.794" v="1930" actId="14100"/>
          <ac:picMkLst>
            <pc:docMk/>
            <pc:sldMk cId="916160163" sldId="288"/>
            <ac:picMk id="8" creationId="{BFD283DE-6635-BBB6-0663-4DD7D024E068}"/>
          </ac:picMkLst>
        </pc:picChg>
      </pc:sldChg>
      <pc:sldChg chg="addSp delSp modSp new mod">
        <pc:chgData name="Harshadkumar Patel" userId="317e2318-637b-4cb1-9e3f-fdbe2e20b5fe" providerId="ADAL" clId="{D16B7372-C1FC-431F-8B85-B7561E245328}" dt="2022-12-13T17:27:31.476" v="4048"/>
        <pc:sldMkLst>
          <pc:docMk/>
          <pc:sldMk cId="551813881" sldId="289"/>
        </pc:sldMkLst>
        <pc:spChg chg="mod">
          <ac:chgData name="Harshadkumar Patel" userId="317e2318-637b-4cb1-9e3f-fdbe2e20b5fe" providerId="ADAL" clId="{D16B7372-C1FC-431F-8B85-B7561E245328}" dt="2022-12-12T18:24:15.217" v="1976" actId="20577"/>
          <ac:spMkLst>
            <pc:docMk/>
            <pc:sldMk cId="551813881" sldId="289"/>
            <ac:spMk id="2" creationId="{34CA0BFD-5ACC-9D4D-5AD5-C4A46F8473E5}"/>
          </ac:spMkLst>
        </pc:spChg>
        <pc:spChg chg="del">
          <ac:chgData name="Harshadkumar Patel" userId="317e2318-637b-4cb1-9e3f-fdbe2e20b5fe" providerId="ADAL" clId="{D16B7372-C1FC-431F-8B85-B7561E245328}" dt="2022-12-12T18:32:14.203" v="1977" actId="931"/>
          <ac:spMkLst>
            <pc:docMk/>
            <pc:sldMk cId="551813881" sldId="289"/>
            <ac:spMk id="3" creationId="{E52CAA04-B102-06EA-A56D-82CCC31318AE}"/>
          </ac:spMkLst>
        </pc:spChg>
        <pc:spChg chg="mod">
          <ac:chgData name="Harshadkumar Patel" userId="317e2318-637b-4cb1-9e3f-fdbe2e20b5fe" providerId="ADAL" clId="{D16B7372-C1FC-431F-8B85-B7561E245328}" dt="2022-12-13T17:27:31.476" v="4048"/>
          <ac:spMkLst>
            <pc:docMk/>
            <pc:sldMk cId="551813881" sldId="289"/>
            <ac:spMk id="5" creationId="{125CB546-E232-F351-4EB5-E0EF68ADB4E8}"/>
          </ac:spMkLst>
        </pc:spChg>
        <pc:picChg chg="add mod">
          <ac:chgData name="Harshadkumar Patel" userId="317e2318-637b-4cb1-9e3f-fdbe2e20b5fe" providerId="ADAL" clId="{D16B7372-C1FC-431F-8B85-B7561E245328}" dt="2022-12-12T18:32:24.504" v="1982" actId="14100"/>
          <ac:picMkLst>
            <pc:docMk/>
            <pc:sldMk cId="551813881" sldId="289"/>
            <ac:picMk id="8" creationId="{1064D23D-4B86-183A-C14D-1A7863AB9D90}"/>
          </ac:picMkLst>
        </pc:picChg>
      </pc:sldChg>
      <pc:sldChg chg="addSp delSp modSp new del mod">
        <pc:chgData name="Harshadkumar Patel" userId="317e2318-637b-4cb1-9e3f-fdbe2e20b5fe" providerId="ADAL" clId="{D16B7372-C1FC-431F-8B85-B7561E245328}" dt="2022-12-12T22:19:37.334" v="2608" actId="47"/>
        <pc:sldMkLst>
          <pc:docMk/>
          <pc:sldMk cId="4077764171" sldId="290"/>
        </pc:sldMkLst>
        <pc:spChg chg="add del mod">
          <ac:chgData name="Harshadkumar Patel" userId="317e2318-637b-4cb1-9e3f-fdbe2e20b5fe" providerId="ADAL" clId="{D16B7372-C1FC-431F-8B85-B7561E245328}" dt="2022-12-12T21:57:35.202" v="1996"/>
          <ac:spMkLst>
            <pc:docMk/>
            <pc:sldMk cId="4077764171" sldId="290"/>
            <ac:spMk id="7" creationId="{6C13A75C-D3C1-CA03-A94C-25CAFEBDA8F5}"/>
          </ac:spMkLst>
        </pc:spChg>
        <pc:spChg chg="add del mod">
          <ac:chgData name="Harshadkumar Patel" userId="317e2318-637b-4cb1-9e3f-fdbe2e20b5fe" providerId="ADAL" clId="{D16B7372-C1FC-431F-8B85-B7561E245328}" dt="2022-12-12T21:57:35.202" v="1998"/>
          <ac:spMkLst>
            <pc:docMk/>
            <pc:sldMk cId="4077764171" sldId="290"/>
            <ac:spMk id="8" creationId="{BB4312F0-4616-7A4F-A000-CC9B52BB6779}"/>
          </ac:spMkLst>
        </pc:spChg>
      </pc:sldChg>
      <pc:sldChg chg="delSp modSp new mod">
        <pc:chgData name="Harshadkumar Patel" userId="317e2318-637b-4cb1-9e3f-fdbe2e20b5fe" providerId="ADAL" clId="{D16B7372-C1FC-431F-8B85-B7561E245328}" dt="2022-12-13T17:27:31.476" v="4048"/>
        <pc:sldMkLst>
          <pc:docMk/>
          <pc:sldMk cId="3855852481" sldId="291"/>
        </pc:sldMkLst>
        <pc:spChg chg="del">
          <ac:chgData name="Harshadkumar Patel" userId="317e2318-637b-4cb1-9e3f-fdbe2e20b5fe" providerId="ADAL" clId="{D16B7372-C1FC-431F-8B85-B7561E245328}" dt="2022-12-12T21:58:36.344" v="2053" actId="478"/>
          <ac:spMkLst>
            <pc:docMk/>
            <pc:sldMk cId="3855852481" sldId="291"/>
            <ac:spMk id="2" creationId="{496B0813-656C-C6FA-2998-6D7F9FB46E34}"/>
          </ac:spMkLst>
        </pc:spChg>
        <pc:spChg chg="mod">
          <ac:chgData name="Harshadkumar Patel" userId="317e2318-637b-4cb1-9e3f-fdbe2e20b5fe" providerId="ADAL" clId="{D16B7372-C1FC-431F-8B85-B7561E245328}" dt="2022-12-13T13:59:34.689" v="4020" actId="14100"/>
          <ac:spMkLst>
            <pc:docMk/>
            <pc:sldMk cId="3855852481" sldId="291"/>
            <ac:spMk id="3" creationId="{D270103B-2CB4-926F-7A72-C28A77589A93}"/>
          </ac:spMkLst>
        </pc:spChg>
        <pc:spChg chg="mod">
          <ac:chgData name="Harshadkumar Patel" userId="317e2318-637b-4cb1-9e3f-fdbe2e20b5fe" providerId="ADAL" clId="{D16B7372-C1FC-431F-8B85-B7561E245328}" dt="2022-12-13T17:27:31.476" v="4048"/>
          <ac:spMkLst>
            <pc:docMk/>
            <pc:sldMk cId="3855852481" sldId="291"/>
            <ac:spMk id="5" creationId="{C04BFC48-2375-D8E5-7A56-6A673EEE304F}"/>
          </ac:spMkLst>
        </pc:spChg>
        <pc:spChg chg="mod">
          <ac:chgData name="Harshadkumar Patel" userId="317e2318-637b-4cb1-9e3f-fdbe2e20b5fe" providerId="ADAL" clId="{D16B7372-C1FC-431F-8B85-B7561E245328}" dt="2022-12-13T02:08:25.680" v="3405" actId="20577"/>
          <ac:spMkLst>
            <pc:docMk/>
            <pc:sldMk cId="3855852481" sldId="291"/>
            <ac:spMk id="7" creationId="{CD708390-084E-4E55-95C7-A2C21245D998}"/>
          </ac:spMkLst>
        </pc:spChg>
        <pc:spChg chg="mod">
          <ac:chgData name="Harshadkumar Patel" userId="317e2318-637b-4cb1-9e3f-fdbe2e20b5fe" providerId="ADAL" clId="{D16B7372-C1FC-431F-8B85-B7561E245328}" dt="2022-12-12T21:58:45.035" v="2054" actId="1076"/>
          <ac:spMkLst>
            <pc:docMk/>
            <pc:sldMk cId="3855852481" sldId="291"/>
            <ac:spMk id="8" creationId="{857D847F-8BF9-C837-DD13-681C3DC76969}"/>
          </ac:spMkLst>
        </pc:spChg>
        <pc:spChg chg="mod">
          <ac:chgData name="Harshadkumar Patel" userId="317e2318-637b-4cb1-9e3f-fdbe2e20b5fe" providerId="ADAL" clId="{D16B7372-C1FC-431F-8B85-B7561E245328}" dt="2022-12-12T21:58:50.081" v="2055" actId="1076"/>
          <ac:spMkLst>
            <pc:docMk/>
            <pc:sldMk cId="3855852481" sldId="291"/>
            <ac:spMk id="9" creationId="{C36C95B4-B08D-617E-8E5F-9EB14153E779}"/>
          </ac:spMkLst>
        </pc:spChg>
      </pc:sldChg>
      <pc:sldMasterChg chg="modSp modSldLayout">
        <pc:chgData name="Harshadkumar Patel" userId="317e2318-637b-4cb1-9e3f-fdbe2e20b5fe" providerId="ADAL" clId="{D16B7372-C1FC-431F-8B85-B7561E245328}" dt="2022-12-13T17:27:31.476" v="4048"/>
        <pc:sldMasterMkLst>
          <pc:docMk/>
          <pc:sldMasterMk cId="1788353970" sldId="2147483648"/>
        </pc:sldMasterMkLst>
        <pc:spChg chg="mod">
          <ac:chgData name="Harshadkumar Patel" userId="317e2318-637b-4cb1-9e3f-fdbe2e20b5fe" providerId="ADAL" clId="{D16B7372-C1FC-431F-8B85-B7561E245328}" dt="2022-12-13T17:27:31.476" v="4048"/>
          <ac:spMkLst>
            <pc:docMk/>
            <pc:sldMasterMk cId="1788353970" sldId="2147483648"/>
            <ac:spMk id="5" creationId="{60567522-C3B6-46EB-A361-BEC2510B00CA}"/>
          </ac:spMkLst>
        </pc:spChg>
        <pc:sldLayoutChg chg="modSp">
          <pc:chgData name="Harshadkumar Patel" userId="317e2318-637b-4cb1-9e3f-fdbe2e20b5fe" providerId="ADAL" clId="{D16B7372-C1FC-431F-8B85-B7561E245328}" dt="2022-12-13T17:27:31.476" v="4048"/>
          <pc:sldLayoutMkLst>
            <pc:docMk/>
            <pc:sldMasterMk cId="1788353970" sldId="2147483648"/>
            <pc:sldLayoutMk cId="2782271272" sldId="2147483650"/>
          </pc:sldLayoutMkLst>
          <pc:spChg chg="mod">
            <ac:chgData name="Harshadkumar Patel" userId="317e2318-637b-4cb1-9e3f-fdbe2e20b5fe" providerId="ADAL" clId="{D16B7372-C1FC-431F-8B85-B7561E245328}" dt="2022-12-13T17:27:31.476" v="4048"/>
            <ac:spMkLst>
              <pc:docMk/>
              <pc:sldMasterMk cId="1788353970" sldId="2147483648"/>
              <pc:sldLayoutMk cId="2782271272" sldId="2147483650"/>
              <ac:spMk id="11" creationId="{53CA1E78-F17D-F34D-9F81-0DBF44F37894}"/>
            </ac:spMkLst>
          </pc:spChg>
        </pc:sldLayoutChg>
        <pc:sldLayoutChg chg="modSp">
          <pc:chgData name="Harshadkumar Patel" userId="317e2318-637b-4cb1-9e3f-fdbe2e20b5fe" providerId="ADAL" clId="{D16B7372-C1FC-431F-8B85-B7561E245328}" dt="2022-12-13T17:27:31.476" v="4048"/>
          <pc:sldLayoutMkLst>
            <pc:docMk/>
            <pc:sldMasterMk cId="1788353970" sldId="2147483648"/>
            <pc:sldLayoutMk cId="2802635032" sldId="2147483651"/>
          </pc:sldLayoutMkLst>
          <pc:spChg chg="mod">
            <ac:chgData name="Harshadkumar Patel" userId="317e2318-637b-4cb1-9e3f-fdbe2e20b5fe" providerId="ADAL" clId="{D16B7372-C1FC-431F-8B85-B7561E245328}" dt="2022-12-13T17:27:31.476" v="4048"/>
            <ac:spMkLst>
              <pc:docMk/>
              <pc:sldMasterMk cId="1788353970" sldId="2147483648"/>
              <pc:sldLayoutMk cId="2802635032" sldId="2147483651"/>
              <ac:spMk id="5" creationId="{FA79A23A-2238-4904-8692-9F2DAE8B8FC9}"/>
            </ac:spMkLst>
          </pc:spChg>
        </pc:sldLayoutChg>
        <pc:sldLayoutChg chg="modSp">
          <pc:chgData name="Harshadkumar Patel" userId="317e2318-637b-4cb1-9e3f-fdbe2e20b5fe" providerId="ADAL" clId="{D16B7372-C1FC-431F-8B85-B7561E245328}" dt="2022-12-13T17:27:31.476" v="4048"/>
          <pc:sldLayoutMkLst>
            <pc:docMk/>
            <pc:sldMasterMk cId="1788353970" sldId="2147483648"/>
            <pc:sldLayoutMk cId="1476947594" sldId="2147483654"/>
          </pc:sldLayoutMkLst>
          <pc:spChg chg="mod">
            <ac:chgData name="Harshadkumar Patel" userId="317e2318-637b-4cb1-9e3f-fdbe2e20b5fe" providerId="ADAL" clId="{D16B7372-C1FC-431F-8B85-B7561E245328}" dt="2022-12-13T17:27:31.476" v="4048"/>
            <ac:spMkLst>
              <pc:docMk/>
              <pc:sldMasterMk cId="1788353970" sldId="2147483648"/>
              <pc:sldLayoutMk cId="1476947594" sldId="2147483654"/>
              <ac:spMk id="4" creationId="{96356206-85FD-45F5-A1F7-128DB34C860F}"/>
            </ac:spMkLst>
          </pc:spChg>
        </pc:sldLayoutChg>
        <pc:sldLayoutChg chg="modSp">
          <pc:chgData name="Harshadkumar Patel" userId="317e2318-637b-4cb1-9e3f-fdbe2e20b5fe" providerId="ADAL" clId="{D16B7372-C1FC-431F-8B85-B7561E245328}" dt="2022-12-13T17:27:31.476" v="4048"/>
          <pc:sldLayoutMkLst>
            <pc:docMk/>
            <pc:sldMasterMk cId="1788353970" sldId="2147483648"/>
            <pc:sldLayoutMk cId="3154419118" sldId="2147483658"/>
          </pc:sldLayoutMkLst>
          <pc:spChg chg="mod">
            <ac:chgData name="Harshadkumar Patel" userId="317e2318-637b-4cb1-9e3f-fdbe2e20b5fe" providerId="ADAL" clId="{D16B7372-C1FC-431F-8B85-B7561E245328}" dt="2022-12-13T17:27:31.476" v="4048"/>
            <ac:spMkLst>
              <pc:docMk/>
              <pc:sldMasterMk cId="1788353970" sldId="2147483648"/>
              <pc:sldLayoutMk cId="3154419118" sldId="2147483658"/>
              <ac:spMk id="4" creationId="{96356206-85FD-45F5-A1F7-128DB34C860F}"/>
            </ac:spMkLst>
          </pc:spChg>
        </pc:sldLayoutChg>
        <pc:sldLayoutChg chg="modSp">
          <pc:chgData name="Harshadkumar Patel" userId="317e2318-637b-4cb1-9e3f-fdbe2e20b5fe" providerId="ADAL" clId="{D16B7372-C1FC-431F-8B85-B7561E245328}" dt="2022-12-13T17:27:31.476" v="4048"/>
          <pc:sldLayoutMkLst>
            <pc:docMk/>
            <pc:sldMasterMk cId="1788353970" sldId="2147483648"/>
            <pc:sldLayoutMk cId="369781860" sldId="2147483660"/>
          </pc:sldLayoutMkLst>
          <pc:spChg chg="mod">
            <ac:chgData name="Harshadkumar Patel" userId="317e2318-637b-4cb1-9e3f-fdbe2e20b5fe" providerId="ADAL" clId="{D16B7372-C1FC-431F-8B85-B7561E245328}" dt="2022-12-13T17:27:31.476" v="4048"/>
            <ac:spMkLst>
              <pc:docMk/>
              <pc:sldMasterMk cId="1788353970" sldId="2147483648"/>
              <pc:sldLayoutMk cId="369781860" sldId="2147483660"/>
              <ac:spMk id="11" creationId="{53CA1E78-F17D-F34D-9F81-0DBF44F37894}"/>
            </ac:spMkLst>
          </pc:spChg>
        </pc:sldLayoutChg>
        <pc:sldLayoutChg chg="modSp">
          <pc:chgData name="Harshadkumar Patel" userId="317e2318-637b-4cb1-9e3f-fdbe2e20b5fe" providerId="ADAL" clId="{D16B7372-C1FC-431F-8B85-B7561E245328}" dt="2022-12-13T17:27:31.476" v="4048"/>
          <pc:sldLayoutMkLst>
            <pc:docMk/>
            <pc:sldMasterMk cId="1788353970" sldId="2147483648"/>
            <pc:sldLayoutMk cId="3190945164" sldId="2147483661"/>
          </pc:sldLayoutMkLst>
          <pc:spChg chg="mod">
            <ac:chgData name="Harshadkumar Patel" userId="317e2318-637b-4cb1-9e3f-fdbe2e20b5fe" providerId="ADAL" clId="{D16B7372-C1FC-431F-8B85-B7561E245328}" dt="2022-12-13T17:27:31.476" v="4048"/>
            <ac:spMkLst>
              <pc:docMk/>
              <pc:sldMasterMk cId="1788353970" sldId="2147483648"/>
              <pc:sldLayoutMk cId="3190945164" sldId="2147483661"/>
              <ac:spMk id="11" creationId="{53CA1E78-F17D-F34D-9F81-0DBF44F37894}"/>
            </ac:spMkLst>
          </pc:spChg>
        </pc:sldLayoutChg>
        <pc:sldLayoutChg chg="modSp">
          <pc:chgData name="Harshadkumar Patel" userId="317e2318-637b-4cb1-9e3f-fdbe2e20b5fe" providerId="ADAL" clId="{D16B7372-C1FC-431F-8B85-B7561E245328}" dt="2022-12-13T17:27:31.476" v="4048"/>
          <pc:sldLayoutMkLst>
            <pc:docMk/>
            <pc:sldMasterMk cId="1788353970" sldId="2147483648"/>
            <pc:sldLayoutMk cId="2005721973" sldId="2147483662"/>
          </pc:sldLayoutMkLst>
          <pc:spChg chg="mod">
            <ac:chgData name="Harshadkumar Patel" userId="317e2318-637b-4cb1-9e3f-fdbe2e20b5fe" providerId="ADAL" clId="{D16B7372-C1FC-431F-8B85-B7561E245328}" dt="2022-12-13T17:27:31.476" v="4048"/>
            <ac:spMkLst>
              <pc:docMk/>
              <pc:sldMasterMk cId="1788353970" sldId="2147483648"/>
              <pc:sldLayoutMk cId="2005721973" sldId="2147483662"/>
              <ac:spMk id="22" creationId="{D9227732-A878-814C-8621-64ED1B2CCF9F}"/>
            </ac:spMkLst>
          </pc:spChg>
        </pc:sldLayoutChg>
        <pc:sldLayoutChg chg="modSp">
          <pc:chgData name="Harshadkumar Patel" userId="317e2318-637b-4cb1-9e3f-fdbe2e20b5fe" providerId="ADAL" clId="{D16B7372-C1FC-431F-8B85-B7561E245328}" dt="2022-12-13T17:27:31.476" v="4048"/>
          <pc:sldLayoutMkLst>
            <pc:docMk/>
            <pc:sldMasterMk cId="1788353970" sldId="2147483648"/>
            <pc:sldLayoutMk cId="569275536" sldId="2147483663"/>
          </pc:sldLayoutMkLst>
          <pc:spChg chg="mod">
            <ac:chgData name="Harshadkumar Patel" userId="317e2318-637b-4cb1-9e3f-fdbe2e20b5fe" providerId="ADAL" clId="{D16B7372-C1FC-431F-8B85-B7561E245328}" dt="2022-12-13T17:27:31.476" v="4048"/>
            <ac:spMkLst>
              <pc:docMk/>
              <pc:sldMasterMk cId="1788353970" sldId="2147483648"/>
              <pc:sldLayoutMk cId="569275536" sldId="2147483663"/>
              <ac:spMk id="11" creationId="{53CA1E78-F17D-F34D-9F81-0DBF44F37894}"/>
            </ac:spMkLst>
          </pc:spChg>
        </pc:sldLayoutChg>
        <pc:sldLayoutChg chg="modSp">
          <pc:chgData name="Harshadkumar Patel" userId="317e2318-637b-4cb1-9e3f-fdbe2e20b5fe" providerId="ADAL" clId="{D16B7372-C1FC-431F-8B85-B7561E245328}" dt="2022-12-13T17:27:31.476" v="4048"/>
          <pc:sldLayoutMkLst>
            <pc:docMk/>
            <pc:sldMasterMk cId="1788353970" sldId="2147483648"/>
            <pc:sldLayoutMk cId="2131912741" sldId="2147483664"/>
          </pc:sldLayoutMkLst>
          <pc:spChg chg="mod">
            <ac:chgData name="Harshadkumar Patel" userId="317e2318-637b-4cb1-9e3f-fdbe2e20b5fe" providerId="ADAL" clId="{D16B7372-C1FC-431F-8B85-B7561E245328}" dt="2022-12-13T17:27:31.476" v="4048"/>
            <ac:spMkLst>
              <pc:docMk/>
              <pc:sldMasterMk cId="1788353970" sldId="2147483648"/>
              <pc:sldLayoutMk cId="2131912741" sldId="2147483664"/>
              <ac:spMk id="11" creationId="{53CA1E78-F17D-F34D-9F81-0DBF44F37894}"/>
            </ac:spMkLst>
          </pc:spChg>
        </pc:sldLayoutChg>
        <pc:sldLayoutChg chg="modSp">
          <pc:chgData name="Harshadkumar Patel" userId="317e2318-637b-4cb1-9e3f-fdbe2e20b5fe" providerId="ADAL" clId="{D16B7372-C1FC-431F-8B85-B7561E245328}" dt="2022-12-13T17:27:31.476" v="4048"/>
          <pc:sldLayoutMkLst>
            <pc:docMk/>
            <pc:sldMasterMk cId="1788353970" sldId="2147483648"/>
            <pc:sldLayoutMk cId="2756976449" sldId="2147483665"/>
          </pc:sldLayoutMkLst>
          <pc:spChg chg="mod">
            <ac:chgData name="Harshadkumar Patel" userId="317e2318-637b-4cb1-9e3f-fdbe2e20b5fe" providerId="ADAL" clId="{D16B7372-C1FC-431F-8B85-B7561E245328}" dt="2022-12-13T17:27:31.476" v="4048"/>
            <ac:spMkLst>
              <pc:docMk/>
              <pc:sldMasterMk cId="1788353970" sldId="2147483648"/>
              <pc:sldLayoutMk cId="2756976449" sldId="2147483665"/>
              <ac:spMk id="11" creationId="{53CA1E78-F17D-F34D-9F81-0DBF44F37894}"/>
            </ac:spMkLst>
          </pc:s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dLbls>
          <c:showLegendKey val="0"/>
          <c:showVal val="1"/>
          <c:showCatName val="0"/>
          <c:showSerName val="0"/>
          <c:showPercent val="0"/>
          <c:showBubbleSize val="0"/>
        </c:dLbls>
        <c:gapWidth val="150"/>
        <c:overlap val="-25"/>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en-US"/>
          </a:p>
        </c:txPr>
        <c:crossAx val="1111706704"/>
        <c:crosses val="autoZero"/>
        <c:auto val="1"/>
        <c:lblAlgn val="ctr"/>
        <c:lblOffset val="100"/>
        <c:noMultiLvlLbl val="0"/>
      </c:catAx>
      <c:valAx>
        <c:axId val="1111706704"/>
        <c:scaling>
          <c:orientation val="minMax"/>
        </c:scaling>
        <c:delete val="1"/>
        <c:axPos val="b"/>
        <c:numFmt formatCode="General" sourceLinked="1"/>
        <c:majorTickMark val="none"/>
        <c:minorTickMark val="none"/>
        <c:tickLblPos val="nextTo"/>
        <c:crossAx val="11117050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dLbls>
          <c:showLegendKey val="0"/>
          <c:showVal val="1"/>
          <c:showCatName val="0"/>
          <c:showSerName val="0"/>
          <c:showPercent val="0"/>
          <c:showBubbleSize val="0"/>
        </c:dLbls>
        <c:gapWidth val="150"/>
        <c:overlap val="-25"/>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en-US"/>
          </a:p>
        </c:txPr>
        <c:crossAx val="1111706704"/>
        <c:crosses val="autoZero"/>
        <c:auto val="1"/>
        <c:lblAlgn val="ctr"/>
        <c:lblOffset val="100"/>
        <c:noMultiLvlLbl val="0"/>
      </c:catAx>
      <c:valAx>
        <c:axId val="1111706704"/>
        <c:scaling>
          <c:orientation val="minMax"/>
        </c:scaling>
        <c:delete val="1"/>
        <c:axPos val="b"/>
        <c:numFmt formatCode="General" sourceLinked="1"/>
        <c:majorTickMark val="none"/>
        <c:minorTickMark val="none"/>
        <c:tickLblPos val="nextTo"/>
        <c:crossAx val="11117050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73D947E0-108F-4D20-A71E-3CF329F97212}">
      <dgm:prSet phldr="0"/>
      <dgm:spPr>
        <a:solidFill>
          <a:schemeClr val="accent1"/>
        </a:solidFill>
        <a:ln>
          <a:noFill/>
        </a:ln>
      </dgm:spPr>
      <dgm:t>
        <a:bodyPr/>
        <a:lstStyle/>
        <a:p>
          <a:pPr marL="0" algn="ctr" rtl="0">
            <a:buNone/>
          </a:pPr>
          <a:r>
            <a:rPr lang="en-US" sz="2000" dirty="0">
              <a:latin typeface="Tenorite" pitchFamily="2" charset="0"/>
            </a:rPr>
            <a:t>Normalization of the database using up to 3NF</a:t>
          </a:r>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B1AFA1AF-0FF8-45B3-A6D0-0E255A2F637D}">
      <dgm:prSet phldr="0"/>
      <dgm:spPr>
        <a:solidFill>
          <a:schemeClr val="accent1"/>
        </a:solidFill>
        <a:ln>
          <a:noFill/>
        </a:ln>
      </dgm:spPr>
      <dgm:t>
        <a:bodyPr/>
        <a:lstStyle/>
        <a:p>
          <a:pPr marL="0" algn="ctr">
            <a:buNone/>
          </a:pPr>
          <a:endParaRPr lang="en-US" sz="2000" dirty="0">
            <a:latin typeface="Tenorite" pitchFamily="2" charset="0"/>
          </a:endParaRPr>
        </a:p>
        <a:p>
          <a:pPr marL="0" algn="ctr">
            <a:buNone/>
          </a:pPr>
          <a:r>
            <a:rPr lang="en-US" sz="2000" dirty="0">
              <a:latin typeface="Tenorite" pitchFamily="2" charset="0"/>
            </a:rPr>
            <a:t>View to display donations made for all animal with donor and animal information on a single page</a:t>
          </a:r>
        </a:p>
      </dgm:t>
    </dgm:pt>
    <dgm:pt modelId="{10C68AF5-481C-45AA-A216-8BBBB04515B9}" type="parTrans" cxnId="{F28D7702-2FC3-49BD-BB13-C989E5EE622A}">
      <dgm:prSet/>
      <dgm:spPr/>
      <dgm:t>
        <a:bodyPr/>
        <a:lstStyle/>
        <a:p>
          <a:endParaRPr lang="en-US">
            <a:latin typeface="Tenorite" pitchFamily="2" charset="0"/>
          </a:endParaRPr>
        </a:p>
      </dgm:t>
    </dgm:pt>
    <dgm:pt modelId="{88649F7A-400B-4056-965D-C9AC0B3AD942}" type="sibTrans" cxnId="{F28D7702-2FC3-49BD-BB13-C989E5EE622A}">
      <dgm:prSet/>
      <dgm:spPr/>
      <dgm:t>
        <a:bodyPr/>
        <a:lstStyle/>
        <a:p>
          <a:endParaRPr lang="en-US">
            <a:latin typeface="Tenorite" pitchFamily="2" charset="0"/>
          </a:endParaRPr>
        </a:p>
      </dgm:t>
    </dgm:pt>
    <dgm:pt modelId="{E9682B4F-0217-4B50-923E-C104AA24290F}">
      <dgm:prSet phldr="0"/>
      <dgm:spPr>
        <a:solidFill>
          <a:schemeClr val="accent1"/>
        </a:solidFill>
        <a:ln>
          <a:noFill/>
        </a:ln>
      </dgm:spPr>
      <dgm:t>
        <a:bodyPr/>
        <a:lstStyle/>
        <a:p>
          <a:pPr marL="0" algn="ctr">
            <a:buNone/>
          </a:pPr>
          <a:r>
            <a:rPr lang="en-US" sz="2000" dirty="0">
              <a:latin typeface="Tenorite" pitchFamily="2" charset="0"/>
            </a:rPr>
            <a:t>Procedure to calculate total donation funds by animal types</a:t>
          </a:r>
        </a:p>
      </dgm:t>
    </dgm:pt>
    <dgm:pt modelId="{E0F6C4AF-9BBB-4698-91D7-F9AE3EACBD5D}" type="parTrans" cxnId="{6C23D0C9-74B2-4C8B-AB2F-A03B3B0EBE56}">
      <dgm:prSet/>
      <dgm:spPr/>
      <dgm:t>
        <a:bodyPr/>
        <a:lstStyle/>
        <a:p>
          <a:endParaRPr lang="en-US">
            <a:latin typeface="Tenorite" pitchFamily="2" charset="0"/>
          </a:endParaRPr>
        </a:p>
      </dgm:t>
    </dgm:pt>
    <dgm:pt modelId="{B8632E42-D7EB-4C31-877E-6F1B2801851A}" type="sibTrans" cxnId="{6C23D0C9-74B2-4C8B-AB2F-A03B3B0EBE56}">
      <dgm:prSet/>
      <dgm:spPr/>
      <dgm:t>
        <a:bodyPr/>
        <a:lstStyle/>
        <a:p>
          <a:endParaRPr lang="en-US">
            <a:latin typeface="Tenorite" pitchFamily="2" charset="0"/>
          </a:endParaRPr>
        </a:p>
      </dgm:t>
    </dgm:pt>
    <dgm:pt modelId="{4F85505A-81B6-4FDA-A144-900B71DAD946}">
      <dgm:prSet phldr="0"/>
      <dgm:spPr>
        <a:solidFill>
          <a:schemeClr val="accent1"/>
        </a:solidFill>
        <a:ln>
          <a:noFill/>
        </a:ln>
      </dgm:spPr>
      <dgm:t>
        <a:bodyPr/>
        <a:lstStyle/>
        <a:p>
          <a:pPr marL="0" algn="ctr">
            <a:buNone/>
          </a:pPr>
          <a:r>
            <a:rPr lang="en-US" sz="2000" dirty="0">
              <a:latin typeface="Tenorite" pitchFamily="2" charset="0"/>
            </a:rPr>
            <a:t>1. Trigger</a:t>
          </a:r>
        </a:p>
      </dgm:t>
    </dgm:pt>
    <dgm:pt modelId="{D9A96E25-7BBE-4DDD-8DDE-B4970D4340A8}" type="parTrans" cxnId="{2D633B56-E147-4EFC-B9EE-6C0413F329B0}">
      <dgm:prSet/>
      <dgm:spPr/>
      <dgm:t>
        <a:bodyPr/>
        <a:lstStyle/>
        <a:p>
          <a:endParaRPr lang="en-US">
            <a:latin typeface="Tenorite" pitchFamily="2" charset="0"/>
          </a:endParaRPr>
        </a:p>
      </dgm:t>
    </dgm:pt>
    <dgm:pt modelId="{68F74A88-49DC-44B1-BC0D-220A7B97601C}" type="sibTrans" cxnId="{2D633B56-E147-4EFC-B9EE-6C0413F329B0}">
      <dgm:prSet/>
      <dgm:spPr/>
      <dgm:t>
        <a:bodyPr/>
        <a:lstStyle/>
        <a:p>
          <a:endParaRPr lang="en-US">
            <a:latin typeface="Tenorite" pitchFamily="2" charset="0"/>
          </a:endParaRPr>
        </a:p>
      </dgm:t>
    </dgm:pt>
    <dgm:pt modelId="{A2322D3A-7AC2-4C5C-9D7E-EAB2313D47D4}">
      <dgm:prSet phldr="0"/>
      <dgm:spPr>
        <a:solidFill>
          <a:schemeClr val="accent1"/>
        </a:solidFill>
        <a:ln>
          <a:noFill/>
        </a:ln>
      </dgm:spPr>
      <dgm:t>
        <a:bodyPr/>
        <a:lstStyle/>
        <a:p>
          <a:pPr marL="0" algn="ctr"/>
          <a:r>
            <a:rPr lang="en-US" sz="2000" dirty="0">
              <a:latin typeface="Tenorite" pitchFamily="2" charset="0"/>
            </a:rPr>
            <a:t>2. Trigger</a:t>
          </a:r>
        </a:p>
      </dgm:t>
    </dgm:pt>
    <dgm:pt modelId="{84DE1C3A-3FC7-4DB3-88ED-33F65A71557A}" type="sibTrans" cxnId="{179FAFCF-F878-464E-A8A6-1185EFA0E380}">
      <dgm:prSet/>
      <dgm:spPr/>
      <dgm:t>
        <a:bodyPr/>
        <a:lstStyle/>
        <a:p>
          <a:endParaRPr lang="en-US">
            <a:latin typeface="Tenorite" pitchFamily="2" charset="0"/>
          </a:endParaRPr>
        </a:p>
      </dgm:t>
    </dgm:pt>
    <dgm:pt modelId="{4A8C15D4-B36F-4764-B4FF-F2AF790D3E17}" type="parTrans" cxnId="{179FAFCF-F878-464E-A8A6-1185EFA0E380}">
      <dgm:prSet/>
      <dgm:spPr/>
      <dgm:t>
        <a:bodyPr/>
        <a:lstStyle/>
        <a:p>
          <a:endParaRPr lang="en-US">
            <a:latin typeface="Tenorite" pitchFamily="2" charset="0"/>
          </a:endParaRPr>
        </a:p>
      </dgm:t>
    </dgm:pt>
    <dgm:pt modelId="{D9FDE71B-11DA-4244-B3E6-8B4F541405D4}">
      <dgm:prSet custT="1"/>
      <dgm:spPr>
        <a:solidFill>
          <a:schemeClr val="accent1"/>
        </a:solidFill>
        <a:ln>
          <a:noFill/>
        </a:ln>
      </dgm:spPr>
      <dgm:t>
        <a:bodyPr lIns="182880" tIns="182880" rIns="182880" bIns="182880"/>
        <a:lstStyle/>
        <a:p>
          <a:pPr marL="0" algn="ctr" rtl="0">
            <a:buNone/>
          </a:pPr>
          <a:r>
            <a:rPr lang="en-US" sz="1400" dirty="0">
              <a:latin typeface="Tenorite" pitchFamily="2" charset="0"/>
            </a:rPr>
            <a:t>After delete trigger on donor table to automatically log a deleted data in a separate table.</a:t>
          </a:r>
        </a:p>
      </dgm:t>
    </dgm:pt>
    <dgm:pt modelId="{335FE514-4941-4172-A4CC-3368B549418D}" type="parTrans" cxnId="{028DFC22-A207-4241-8B4D-5E463C3FC543}">
      <dgm:prSet/>
      <dgm:spPr/>
      <dgm:t>
        <a:bodyPr/>
        <a:lstStyle/>
        <a:p>
          <a:endParaRPr lang="en-CA"/>
        </a:p>
      </dgm:t>
    </dgm:pt>
    <dgm:pt modelId="{8B2D30F1-99A1-423D-847C-FB48C053D966}" type="sibTrans" cxnId="{028DFC22-A207-4241-8B4D-5E463C3FC543}">
      <dgm:prSet/>
      <dgm:spPr/>
      <dgm:t>
        <a:bodyPr/>
        <a:lstStyle/>
        <a:p>
          <a:endParaRPr lang="en-CA"/>
        </a:p>
      </dgm:t>
    </dgm:pt>
    <dgm:pt modelId="{DC357496-66CD-43A5-8F45-71632DC58FBE}">
      <dgm:prSet phldr="0" custT="1"/>
      <dgm:spPr>
        <a:solidFill>
          <a:schemeClr val="accent1"/>
        </a:solidFill>
        <a:ln>
          <a:noFill/>
        </a:ln>
      </dgm:spPr>
      <dgm:t>
        <a:bodyPr/>
        <a:lstStyle/>
        <a:p>
          <a:pPr marL="0" algn="ctr" rtl="0">
            <a:buNone/>
          </a:pPr>
          <a:r>
            <a:rPr lang="en-US" sz="1400" dirty="0">
              <a:latin typeface="Tenorite" pitchFamily="2" charset="0"/>
            </a:rPr>
            <a:t>Before insert trigger on employee schedule to ensure employees cannot work more than 40 hours a week.</a:t>
          </a:r>
        </a:p>
      </dgm:t>
    </dgm:pt>
    <dgm:pt modelId="{1FACAEF5-D08A-4741-B71F-A85FCB4F903D}" type="parTrans" cxnId="{9BB41FDA-83F3-4A87-9896-8E300847F2F5}">
      <dgm:prSet/>
      <dgm:spPr/>
      <dgm:t>
        <a:bodyPr/>
        <a:lstStyle/>
        <a:p>
          <a:endParaRPr lang="en-CA"/>
        </a:p>
      </dgm:t>
    </dgm:pt>
    <dgm:pt modelId="{E39E0B59-A422-4AB4-A8AC-8661D0E77D80}" type="sibTrans" cxnId="{9BB41FDA-83F3-4A87-9896-8E300847F2F5}">
      <dgm:prSet/>
      <dgm:spPr/>
      <dgm:t>
        <a:bodyPr/>
        <a:lstStyle/>
        <a:p>
          <a:endParaRPr lang="en-CA"/>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364"/>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custLinFactNeighborX="-375" custLinFactNeighborY="-546"/>
      <dgm:spPr>
        <a:prstGeom prst="rect">
          <a:avLst/>
        </a:prstGeom>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LinFactNeighborX="757"/>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028DFC22-A207-4241-8B4D-5E463C3FC543}" srcId="{A2322D3A-7AC2-4C5C-9D7E-EAB2313D47D4}" destId="{D9FDE71B-11DA-4244-B3E6-8B4F541405D4}" srcOrd="0" destOrd="0" parTransId="{335FE514-4941-4172-A4CC-3368B549418D}" sibTransId="{8B2D30F1-99A1-423D-847C-FB48C053D966}"/>
    <dgm:cxn modelId="{C7143730-CDEA-4F26-839C-6CFD272AA756}" type="presOf" srcId="{D9FDE71B-11DA-4244-B3E6-8B4F541405D4}" destId="{AF3E8B43-0466-2941-94BF-5E057B356E82}" srcOrd="1" destOrd="1" presId="urn:microsoft.com/office/officeart/2005/8/layout/hList7"/>
    <dgm:cxn modelId="{E3F5683C-3E3F-466E-980E-1FD798A5BA8F}" type="presOf" srcId="{D9FDE71B-11DA-4244-B3E6-8B4F541405D4}" destId="{73C20AF0-FA1E-3C4A-AD07-551A27BE2B92}" srcOrd="0" destOrd="1" presId="urn:microsoft.com/office/officeart/2005/8/layout/hList7"/>
    <dgm:cxn modelId="{F4196061-8F22-F64C-80CC-9FC99308DC40}" type="presOf" srcId="{A2322D3A-7AC2-4C5C-9D7E-EAB2313D47D4}" destId="{AF3E8B43-0466-2941-94BF-5E057B356E82}" srcOrd="1" destOrd="0" presId="urn:microsoft.com/office/officeart/2005/8/layout/hList7"/>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28690183-A8F8-5D4A-A0A0-F1EAC1F67584}" type="presOf" srcId="{E9682B4F-0217-4B50-923E-C104AA24290F}" destId="{BC636E4B-34B9-8543-A308-00E0D1B0D2F9}" srcOrd="1" destOrd="0" presId="urn:microsoft.com/office/officeart/2005/8/layout/hList7"/>
    <dgm:cxn modelId="{0427848B-3F41-4212-B46D-2DA9FF481925}" type="presOf" srcId="{DC357496-66CD-43A5-8F45-71632DC58FBE}" destId="{9312E8E2-BBD1-104A-9F74-B0103AF69816}" srcOrd="1"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956B0EA6-B0CC-A04C-AAC4-2F46E14A46D0}" type="presOf" srcId="{E9682B4F-0217-4B50-923E-C104AA24290F}" destId="{434ABADC-97F5-A547-823D-7594A86D79D3}" srcOrd="0" destOrd="0" presId="urn:microsoft.com/office/officeart/2005/8/layout/hList7"/>
    <dgm:cxn modelId="{161425B1-9CC1-5A46-A6FE-66DDFF22F4E9}" type="presOf" srcId="{B1AFA1AF-0FF8-45B3-A6D0-0E255A2F637D}" destId="{BA2077AD-A827-784F-87A6-E8E29A836D84}" srcOrd="1" destOrd="0" presId="urn:microsoft.com/office/officeart/2005/8/layout/hList7"/>
    <dgm:cxn modelId="{E65110B9-3148-A843-8CC8-BF37AE44F247}" type="presOf" srcId="{A2322D3A-7AC2-4C5C-9D7E-EAB2313D47D4}" destId="{73C20AF0-FA1E-3C4A-AD07-551A27BE2B92}"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179FAFCF-F878-464E-A8A6-1185EFA0E380}" srcId="{0DD8915E-DC14-41D6-9BB5-F49E1C265163}" destId="{A2322D3A-7AC2-4C5C-9D7E-EAB2313D47D4}" srcOrd="4" destOrd="0" parTransId="{4A8C15D4-B36F-4764-B4FF-F2AF790D3E17}" sibTransId="{84DE1C3A-3FC7-4DB3-88ED-33F65A71557A}"/>
    <dgm:cxn modelId="{F1B56DD8-8FEA-344A-B6E7-D10401E3F2E3}" type="presOf" srcId="{B8632E42-D7EB-4C31-877E-6F1B2801851A}" destId="{9BFD88E3-0F90-7143-8807-6B030CF54283}" srcOrd="0" destOrd="0" presId="urn:microsoft.com/office/officeart/2005/8/layout/hList7"/>
    <dgm:cxn modelId="{9BB41FDA-83F3-4A87-9896-8E300847F2F5}" srcId="{4F85505A-81B6-4FDA-A144-900B71DAD946}" destId="{DC357496-66CD-43A5-8F45-71632DC58FBE}" srcOrd="0" destOrd="0" parTransId="{1FACAEF5-D08A-4741-B71F-A85FCB4F903D}" sibTransId="{E39E0B59-A422-4AB4-A8AC-8661D0E77D80}"/>
    <dgm:cxn modelId="{FE78C1F2-1626-4A8C-9BAF-359775B7C139}" type="presOf" srcId="{DC357496-66CD-43A5-8F45-71632DC58FBE}" destId="{028C9BA8-C3B3-F947-915F-EE2FD2FCA9A5}" srcOrd="0" destOrd="1" presId="urn:microsoft.com/office/officeart/2005/8/layout/hList7"/>
    <dgm:cxn modelId="{7B012CF3-9916-9C42-A389-6EC30575190C}" type="presOf" srcId="{88649F7A-400B-4056-965D-C9AC0B3AD942}" destId="{56C7F139-002F-DF46-BB7F-23A563E7CE98}" srcOrd="0" destOrd="0" presId="urn:microsoft.com/office/officeart/2005/8/layout/hList7"/>
    <dgm:cxn modelId="{AB9B77F3-E113-9F42-AD26-5199BE35195A}" type="presOf" srcId="{68F74A88-49DC-44B1-BC0D-220A7B97601C}" destId="{849C45A5-41B7-C14C-8FCB-1F684E015BD4}"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484D29F2-E93B-0044-AD3C-1B7FAE119D86}" type="presParOf" srcId="{0955960D-7F7D-E54C-8843-B1DBEEBFB364}" destId="{849C45A5-41B7-C14C-8FCB-1F684E015BD4}" srcOrd="7" destOrd="0" presId="urn:microsoft.com/office/officeart/2005/8/layout/hList7"/>
    <dgm:cxn modelId="{4D63AED0-BB7F-5648-A588-8D3CD77EDA47}" type="presParOf" srcId="{0955960D-7F7D-E54C-8843-B1DBEEBFB364}" destId="{CFB52331-3A90-8741-B893-154B21972CAC}" srcOrd="8"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DF1ABFB3-B399-406F-91BD-DCDF9A38526B}">
      <dgm:prSet phldrT="[Text]" phldr="0"/>
      <dgm:spPr/>
      <dgm:t>
        <a:bodyPr/>
        <a:lstStyle/>
        <a:p>
          <a:r>
            <a:rPr lang="en-US" b="1" dirty="0">
              <a:solidFill>
                <a:schemeClr val="bg1"/>
              </a:solidFill>
              <a:latin typeface="Tenorite" pitchFamily="2" charset="0"/>
            </a:rPr>
            <a:t>Presentation</a:t>
          </a:r>
          <a:r>
            <a:rPr lang="en-US" b="1" baseline="0" dirty="0">
              <a:solidFill>
                <a:schemeClr val="bg1"/>
              </a:solidFill>
              <a:latin typeface="Tenorite" pitchFamily="2" charset="0"/>
            </a:rPr>
            <a:t> and final submission </a:t>
          </a:r>
          <a:endParaRPr lang="en-US" b="1" dirty="0">
            <a:solidFill>
              <a:schemeClr val="bg1"/>
            </a:solidFill>
            <a:latin typeface="Tenorite" pitchFamily="2" charset="0"/>
          </a:endParaRPr>
        </a:p>
      </dgm:t>
    </dgm:pt>
    <dgm:pt modelId="{78CB0E27-958C-4066-A189-8B36505E8204}" type="parTrans" cxnId="{15319551-A9EA-462E-845B-E5251E84291F}">
      <dgm:prSet/>
      <dgm:spPr/>
      <dgm:t>
        <a:bodyPr/>
        <a:lstStyle/>
        <a:p>
          <a:endParaRPr lang="en-US">
            <a:solidFill>
              <a:schemeClr val="bg1"/>
            </a:solidFill>
          </a:endParaRPr>
        </a:p>
      </dgm:t>
    </dgm:pt>
    <dgm:pt modelId="{70E4A1D3-514E-4327-991D-5CC9C6B41885}" type="sibTrans" cxnId="{15319551-A9EA-462E-845B-E5251E84291F}">
      <dgm:prSet/>
      <dgm:spPr/>
      <dgm:t>
        <a:bodyPr/>
        <a:lstStyle/>
        <a:p>
          <a:endParaRPr lang="en-US">
            <a:solidFill>
              <a:schemeClr val="bg1"/>
            </a:solidFill>
          </a:endParaRPr>
        </a:p>
      </dgm:t>
    </dgm:pt>
    <dgm:pt modelId="{58FF46FB-368D-4E9C-A650-0513B8879DA8}">
      <dgm:prSet phldr="0"/>
      <dgm:spPr/>
      <dgm:t>
        <a:bodyPr/>
        <a:lstStyle/>
        <a:p>
          <a:pPr>
            <a:defRPr b="1"/>
          </a:pPr>
          <a:r>
            <a:rPr lang="en-US" b="1" dirty="0">
              <a:solidFill>
                <a:schemeClr val="bg1"/>
              </a:solidFill>
              <a:latin typeface="Tenorite" pitchFamily="2" charset="0"/>
            </a:rPr>
            <a:t>Nov 22, 2022</a:t>
          </a:r>
        </a:p>
      </dgm:t>
    </dgm:pt>
    <dgm:pt modelId="{11DFA284-5E99-474D-BF05-364A45269DC7}" type="parTrans" cxnId="{C5645B39-CB65-4A0A-B369-E455C3B827C3}">
      <dgm:prSet/>
      <dgm:spPr/>
      <dgm:t>
        <a:bodyPr/>
        <a:lstStyle/>
        <a:p>
          <a:endParaRPr lang="en-US">
            <a:solidFill>
              <a:schemeClr val="bg1"/>
            </a:solidFill>
          </a:endParaRPr>
        </a:p>
      </dgm:t>
    </dgm:pt>
    <dgm:pt modelId="{CFA40740-0682-470C-AD5A-CFF53CD12BD2}" type="sibTrans" cxnId="{C5645B39-CB65-4A0A-B369-E455C3B827C3}">
      <dgm:prSet/>
      <dgm:spPr/>
      <dgm:t>
        <a:bodyPr/>
        <a:lstStyle/>
        <a:p>
          <a:endParaRPr lang="en-US">
            <a:solidFill>
              <a:schemeClr val="bg1"/>
            </a:solidFill>
          </a:endParaRPr>
        </a:p>
      </dgm:t>
    </dgm:pt>
    <dgm:pt modelId="{9A875394-CA1E-4432-AEEB-9054FCFF5E0E}">
      <dgm:prSet phldr="0"/>
      <dgm:spPr/>
      <dgm:t>
        <a:bodyPr/>
        <a:lstStyle/>
        <a:p>
          <a:r>
            <a:rPr lang="en-US" b="0" dirty="0">
              <a:solidFill>
                <a:schemeClr val="bg1"/>
              </a:solidFill>
              <a:latin typeface="Tenorite" pitchFamily="2" charset="0"/>
            </a:rPr>
            <a:t>Proposal</a:t>
          </a:r>
          <a:r>
            <a:rPr lang="en-US" b="0" baseline="0" dirty="0">
              <a:solidFill>
                <a:schemeClr val="bg1"/>
              </a:solidFill>
              <a:latin typeface="Tenorite" pitchFamily="2" charset="0"/>
            </a:rPr>
            <a:t> Assignment submitted.  </a:t>
          </a:r>
          <a:endParaRPr lang="en-US" b="0" dirty="0">
            <a:solidFill>
              <a:schemeClr val="bg1"/>
            </a:solidFill>
            <a:latin typeface="Tenorite" pitchFamily="2" charset="0"/>
          </a:endParaRPr>
        </a:p>
      </dgm:t>
    </dgm:pt>
    <dgm:pt modelId="{FCC92BDD-6EA3-421D-9DA8-7D3A12D003B6}" type="parTrans" cxnId="{B659504B-18E4-4D89-A17C-34ABB280AE52}">
      <dgm:prSet/>
      <dgm:spPr/>
      <dgm:t>
        <a:bodyPr/>
        <a:lstStyle/>
        <a:p>
          <a:endParaRPr lang="en-US">
            <a:solidFill>
              <a:schemeClr val="bg1"/>
            </a:solidFill>
          </a:endParaRPr>
        </a:p>
      </dgm:t>
    </dgm:pt>
    <dgm:pt modelId="{0314452B-82A0-42F4-9551-DF00CFFC3580}" type="sibTrans" cxnId="{B659504B-18E4-4D89-A17C-34ABB280AE52}">
      <dgm:prSet/>
      <dgm:spPr/>
      <dgm:t>
        <a:bodyPr/>
        <a:lstStyle/>
        <a:p>
          <a:endParaRPr lang="en-US">
            <a:solidFill>
              <a:schemeClr val="bg1"/>
            </a:solidFill>
          </a:endParaRPr>
        </a:p>
      </dgm:t>
    </dgm:pt>
    <dgm:pt modelId="{D05E1923-5021-40F7-B4EF-E582E23A699D}">
      <dgm:prSet phldr="0"/>
      <dgm:spPr/>
      <dgm:t>
        <a:bodyPr/>
        <a:lstStyle/>
        <a:p>
          <a:pPr>
            <a:defRPr b="1"/>
          </a:pPr>
          <a:r>
            <a:rPr lang="en-US" b="1" dirty="0">
              <a:solidFill>
                <a:schemeClr val="bg1"/>
              </a:solidFill>
              <a:latin typeface="Tenorite" pitchFamily="2" charset="0"/>
            </a:rPr>
            <a:t>Nov 25, 2022</a:t>
          </a:r>
        </a:p>
      </dgm:t>
    </dgm:pt>
    <dgm:pt modelId="{FD6C5CD2-9CED-4BE6-89CD-A5A5CCE63B3E}" type="parTrans" cxnId="{72C4D6D9-419A-42C1-A76D-84599F65BB08}">
      <dgm:prSet/>
      <dgm:spPr/>
      <dgm:t>
        <a:bodyPr/>
        <a:lstStyle/>
        <a:p>
          <a:endParaRPr lang="en-US">
            <a:solidFill>
              <a:schemeClr val="bg1"/>
            </a:solidFill>
          </a:endParaRPr>
        </a:p>
      </dgm:t>
    </dgm:pt>
    <dgm:pt modelId="{F020958C-EF86-4274-85F9-318F2792F7B6}" type="sibTrans" cxnId="{72C4D6D9-419A-42C1-A76D-84599F65BB08}">
      <dgm:prSet/>
      <dgm:spPr/>
      <dgm:t>
        <a:bodyPr/>
        <a:lstStyle/>
        <a:p>
          <a:endParaRPr lang="en-US">
            <a:solidFill>
              <a:schemeClr val="bg1"/>
            </a:solidFill>
          </a:endParaRPr>
        </a:p>
      </dgm:t>
    </dgm:pt>
    <dgm:pt modelId="{579089A8-5362-4BA4-9163-D19228C1808F}">
      <dgm:prSet phldr="0"/>
      <dgm:spPr/>
      <dgm:t>
        <a:bodyPr/>
        <a:lstStyle/>
        <a:p>
          <a:r>
            <a:rPr lang="en-US" b="0" dirty="0">
              <a:solidFill>
                <a:schemeClr val="bg1"/>
              </a:solidFill>
              <a:latin typeface="Tenorite" pitchFamily="2" charset="0"/>
            </a:rPr>
            <a:t>Received feedback on Proposal</a:t>
          </a:r>
        </a:p>
      </dgm:t>
    </dgm:pt>
    <dgm:pt modelId="{FB2DEB6E-B29F-4E51-960A-23ECC62EBF38}" type="parTrans" cxnId="{4876CF51-F110-4E25-8FD4-08D25B4B0AB8}">
      <dgm:prSet/>
      <dgm:spPr/>
      <dgm:t>
        <a:bodyPr/>
        <a:lstStyle/>
        <a:p>
          <a:endParaRPr lang="en-US">
            <a:solidFill>
              <a:schemeClr val="bg1"/>
            </a:solidFill>
          </a:endParaRPr>
        </a:p>
      </dgm:t>
    </dgm:pt>
    <dgm:pt modelId="{1C5328B1-AC18-4CF7-A034-BB0592F4A2A1}" type="sibTrans" cxnId="{4876CF51-F110-4E25-8FD4-08D25B4B0AB8}">
      <dgm:prSet/>
      <dgm:spPr/>
      <dgm:t>
        <a:bodyPr/>
        <a:lstStyle/>
        <a:p>
          <a:endParaRPr lang="en-US">
            <a:solidFill>
              <a:schemeClr val="bg1"/>
            </a:solidFill>
          </a:endParaRPr>
        </a:p>
      </dgm:t>
    </dgm:pt>
    <dgm:pt modelId="{FA8F44BD-C8C7-462C-9756-1EC498E86842}">
      <dgm:prSet phldr="0"/>
      <dgm:spPr/>
      <dgm:t>
        <a:bodyPr/>
        <a:lstStyle/>
        <a:p>
          <a:pPr algn="l">
            <a:defRPr b="1"/>
          </a:pPr>
          <a:r>
            <a:rPr lang="en-US" b="1" dirty="0">
              <a:solidFill>
                <a:schemeClr val="bg1"/>
              </a:solidFill>
              <a:latin typeface="Tenorite" pitchFamily="2" charset="0"/>
            </a:rPr>
            <a:t>Dec 11, 2022</a:t>
          </a:r>
        </a:p>
      </dgm:t>
    </dgm:pt>
    <dgm:pt modelId="{F47063EE-4B58-4EDE-A4F2-A4BD81B82F21}" type="parTrans" cxnId="{0D51BD2E-4619-469B-B233-EBAC3D4D0BA6}">
      <dgm:prSet/>
      <dgm:spPr/>
      <dgm:t>
        <a:bodyPr/>
        <a:lstStyle/>
        <a:p>
          <a:endParaRPr lang="en-US">
            <a:solidFill>
              <a:schemeClr val="bg1"/>
            </a:solidFill>
          </a:endParaRPr>
        </a:p>
      </dgm:t>
    </dgm:pt>
    <dgm:pt modelId="{8C8A9736-03DA-4B1C-A590-10B4AD89452B}" type="sibTrans" cxnId="{0D51BD2E-4619-469B-B233-EBAC3D4D0BA6}">
      <dgm:prSet/>
      <dgm:spPr/>
      <dgm:t>
        <a:bodyPr/>
        <a:lstStyle/>
        <a:p>
          <a:endParaRPr lang="en-US">
            <a:solidFill>
              <a:schemeClr val="bg1"/>
            </a:solidFill>
          </a:endParaRPr>
        </a:p>
      </dgm:t>
    </dgm:pt>
    <dgm:pt modelId="{EFEB4D61-3A9C-4140-977F-3C3F5C9EE9D1}">
      <dgm:prSet phldr="0"/>
      <dgm:spPr/>
      <dgm:t>
        <a:bodyPr/>
        <a:lstStyle/>
        <a:p>
          <a:r>
            <a:rPr lang="en-US" b="0" dirty="0">
              <a:solidFill>
                <a:schemeClr val="bg1"/>
              </a:solidFill>
              <a:latin typeface="Tenorite" pitchFamily="2" charset="0"/>
            </a:rPr>
            <a:t>Error and update, Working</a:t>
          </a:r>
          <a:r>
            <a:rPr lang="en-US" b="0" baseline="0" dirty="0">
              <a:solidFill>
                <a:schemeClr val="bg1"/>
              </a:solidFill>
              <a:latin typeface="Tenorite" pitchFamily="2" charset="0"/>
            </a:rPr>
            <a:t> on to update proposal as per the feedback with real database to reach the solution  </a:t>
          </a:r>
          <a:endParaRPr lang="en-US" b="0" dirty="0">
            <a:solidFill>
              <a:schemeClr val="bg1"/>
            </a:solidFill>
            <a:latin typeface="Tenorite" pitchFamily="2" charset="0"/>
          </a:endParaRPr>
        </a:p>
      </dgm:t>
    </dgm:pt>
    <dgm:pt modelId="{57D352E4-0431-4F68-B8F1-61BFA34799AA}" type="parTrans" cxnId="{1B32EF2C-9DB5-4504-A9DA-B4956CC00208}">
      <dgm:prSet/>
      <dgm:spPr/>
      <dgm:t>
        <a:bodyPr/>
        <a:lstStyle/>
        <a:p>
          <a:endParaRPr lang="en-US">
            <a:solidFill>
              <a:schemeClr val="bg1"/>
            </a:solidFill>
          </a:endParaRPr>
        </a:p>
      </dgm:t>
    </dgm:pt>
    <dgm:pt modelId="{0ECC32B6-1E7C-4AA4-9DBF-D69B7C5E64A9}" type="sibTrans" cxnId="{1B32EF2C-9DB5-4504-A9DA-B4956CC00208}">
      <dgm:prSet/>
      <dgm:spPr/>
      <dgm:t>
        <a:bodyPr/>
        <a:lstStyle/>
        <a:p>
          <a:endParaRPr lang="en-US">
            <a:solidFill>
              <a:schemeClr val="bg1"/>
            </a:solidFill>
          </a:endParaRPr>
        </a:p>
      </dgm:t>
    </dgm:pt>
    <dgm:pt modelId="{8BAB5E6F-A65E-41DB-A296-0818B0E49F7C}">
      <dgm:prSet phldr="0"/>
      <dgm:spPr/>
      <dgm:t>
        <a:bodyPr/>
        <a:lstStyle/>
        <a:p>
          <a:pPr>
            <a:defRPr b="1"/>
          </a:pPr>
          <a:r>
            <a:rPr lang="en-US" b="1" dirty="0">
              <a:solidFill>
                <a:schemeClr val="bg1"/>
              </a:solidFill>
              <a:latin typeface="Tenorite" pitchFamily="2" charset="0"/>
            </a:rPr>
            <a:t>Dec 12, 2022</a:t>
          </a:r>
        </a:p>
      </dgm:t>
    </dgm:pt>
    <dgm:pt modelId="{886842C6-3EFC-4BE7-B417-415595758830}" type="parTrans" cxnId="{66B49C6C-FAFD-47B4-BF22-05A295C23D4E}">
      <dgm:prSet/>
      <dgm:spPr/>
      <dgm:t>
        <a:bodyPr/>
        <a:lstStyle/>
        <a:p>
          <a:endParaRPr lang="en-US">
            <a:solidFill>
              <a:schemeClr val="bg1"/>
            </a:solidFill>
          </a:endParaRPr>
        </a:p>
      </dgm:t>
    </dgm:pt>
    <dgm:pt modelId="{B407F4C3-8FC9-4E91-A0EC-6B33713CC9A5}" type="sibTrans" cxnId="{66B49C6C-FAFD-47B4-BF22-05A295C23D4E}">
      <dgm:prSet/>
      <dgm:spPr/>
      <dgm:t>
        <a:bodyPr/>
        <a:lstStyle/>
        <a:p>
          <a:endParaRPr lang="en-US">
            <a:solidFill>
              <a:schemeClr val="bg1"/>
            </a:solidFill>
          </a:endParaRPr>
        </a:p>
      </dgm:t>
    </dgm:pt>
    <dgm:pt modelId="{332BC85C-1CF3-4F8F-ACB7-5B6D53744AE1}">
      <dgm:prSet phldr="0"/>
      <dgm:spPr/>
      <dgm:t>
        <a:bodyPr/>
        <a:lstStyle/>
        <a:p>
          <a:r>
            <a:rPr lang="en-US" b="0" dirty="0">
              <a:solidFill>
                <a:schemeClr val="bg1"/>
              </a:solidFill>
              <a:latin typeface="Tenorite" pitchFamily="2" charset="0"/>
            </a:rPr>
            <a:t>Develop final Assignment and Resubmitted Proposal</a:t>
          </a:r>
        </a:p>
      </dgm:t>
    </dgm:pt>
    <dgm:pt modelId="{99F218FD-90FE-450E-A368-B3E3677E74E8}" type="parTrans" cxnId="{2617C475-F537-46A6-ADE1-4EB764853601}">
      <dgm:prSet/>
      <dgm:spPr/>
      <dgm:t>
        <a:bodyPr/>
        <a:lstStyle/>
        <a:p>
          <a:endParaRPr lang="en-US">
            <a:solidFill>
              <a:schemeClr val="bg1"/>
            </a:solidFill>
          </a:endParaRPr>
        </a:p>
      </dgm:t>
    </dgm:pt>
    <dgm:pt modelId="{8D1CC686-B05C-4470-A959-236CC9C8BB70}" type="sibTrans" cxnId="{2617C475-F537-46A6-ADE1-4EB764853601}">
      <dgm:prSet/>
      <dgm:spPr/>
      <dgm:t>
        <a:bodyPr/>
        <a:lstStyle/>
        <a:p>
          <a:endParaRPr lang="en-US">
            <a:solidFill>
              <a:schemeClr val="bg1"/>
            </a:solidFill>
          </a:endParaRPr>
        </a:p>
      </dgm:t>
    </dgm:pt>
    <dgm:pt modelId="{8B9AF88A-E1F7-4D3A-905F-87228D6A8655}">
      <dgm:prSet phldr="0"/>
      <dgm:spPr/>
      <dgm:t>
        <a:bodyPr/>
        <a:lstStyle/>
        <a:p>
          <a:pPr>
            <a:defRPr b="1"/>
          </a:pPr>
          <a:r>
            <a:rPr lang="en-US" b="1" dirty="0">
              <a:solidFill>
                <a:schemeClr val="bg1"/>
              </a:solidFill>
              <a:latin typeface="Tenorite" pitchFamily="2" charset="0"/>
            </a:rPr>
            <a:t>Dec 13, 2022</a:t>
          </a:r>
        </a:p>
      </dgm:t>
    </dgm:pt>
    <dgm:pt modelId="{933A8FED-7B84-4ED0-B6AA-2EE26A89B8EA}" type="parTrans" cxnId="{E1474FF3-8E3C-4B30-985C-CE88BA0FE324}">
      <dgm:prSet/>
      <dgm:spPr/>
      <dgm:t>
        <a:bodyPr/>
        <a:lstStyle/>
        <a:p>
          <a:endParaRPr lang="en-US">
            <a:solidFill>
              <a:schemeClr val="bg1"/>
            </a:solidFill>
          </a:endParaRPr>
        </a:p>
      </dgm:t>
    </dgm:pt>
    <dgm:pt modelId="{F11DD6EC-352C-4A0E-84AA-FEBE2F06BCF9}" type="sibTrans" cxnId="{E1474FF3-8E3C-4B30-985C-CE88BA0FE324}">
      <dgm:prSet/>
      <dgm:spPr/>
      <dgm:t>
        <a:bodyPr/>
        <a:lstStyle/>
        <a:p>
          <a:endParaRPr lang="en-US">
            <a:solidFill>
              <a:schemeClr val="bg1"/>
            </a:solidFill>
          </a:endParaRPr>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2"/>
        </a:solidFill>
      </dgm:spPr>
    </dgm:pt>
    <dgm:pt modelId="{5B7FC7CF-F58D-48D5-8BCC-38D6EE87890B}" type="pres">
      <dgm:prSet presAssocID="{58FF46FB-368D-4E9C-A650-0513B8879DA8}" presName="Ellipse" presStyleLbl="fgAcc1" presStyleIdx="1" presStyleCnt="6"/>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a:solidFill>
          <a:schemeClr val="accent2"/>
        </a:solidFill>
      </dgm:spPr>
    </dgm:pt>
    <dgm:pt modelId="{B1A1A837-F261-404B-A808-B2F4154CE8A2}" type="pres">
      <dgm:prSet presAssocID="{D05E1923-5021-40F7-B4EF-E582E23A699D}" presName="Ellipse" presStyleLbl="fgAcc1" presStyleIdx="2" presStyleCnt="6"/>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2"/>
        </a:solidFill>
      </dgm:spPr>
    </dgm:pt>
    <dgm:pt modelId="{5D519322-C1DD-47AE-92C0-13575134BC76}" type="pres">
      <dgm:prSet presAssocID="{FA8F44BD-C8C7-462C-9756-1EC498E86842}" presName="Ellipse" presStyleLbl="fgAcc1" presStyleIdx="3" presStyleCnt="6"/>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a:solidFill>
          <a:schemeClr val="accent2"/>
        </a:solidFill>
      </dgm:spPr>
    </dgm:pt>
    <dgm:pt modelId="{515AAB83-BD07-4B9E-9A3B-858C0B126F9C}" type="pres">
      <dgm:prSet presAssocID="{8BAB5E6F-A65E-41DB-A296-0818B0E49F7C}" presName="Ellipse" presStyleLbl="fgAcc1" presStyleIdx="4" presStyleCnt="6"/>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2"/>
        </a:solidFill>
      </dgm:spPr>
    </dgm:pt>
    <dgm:pt modelId="{A22B1C16-7FF0-4DBE-B32E-E43FEB1E2EAC}" type="pres">
      <dgm:prSet presAssocID="{8B9AF88A-E1F7-4D3A-905F-87228D6A8655}" presName="Ellipse" presStyleLbl="fgAcc1" presStyleIdx="5" presStyleCnt="6"/>
      <dgm:spPr>
        <a:solidFill>
          <a:schemeClr val="accent1">
            <a:alpha val="9000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2"/>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rtl="0">
            <a:lnSpc>
              <a:spcPct val="90000"/>
            </a:lnSpc>
            <a:spcBef>
              <a:spcPct val="0"/>
            </a:spcBef>
            <a:spcAft>
              <a:spcPct val="35000"/>
            </a:spcAft>
            <a:buNone/>
          </a:pPr>
          <a:r>
            <a:rPr lang="en-US" sz="1300" kern="1200" dirty="0">
              <a:latin typeface="Tenorite" pitchFamily="2" charset="0"/>
            </a:rPr>
            <a:t>Normalization of the database using up to 3NF</a:t>
          </a:r>
        </a:p>
      </dsp:txBody>
      <dsp:txXfrm>
        <a:off x="0" y="1576348"/>
        <a:ext cx="1892456" cy="1576348"/>
      </dsp:txXfrm>
    </dsp:sp>
    <dsp:sp modelId="{A126BA88-D0F9-AF4A-A7BA-0638E32B45F8}">
      <dsp:nvSpPr>
        <dsp:cNvPr id="0" name=""/>
        <dsp:cNvSpPr/>
      </dsp:nvSpPr>
      <dsp:spPr>
        <a:xfrm>
          <a:off x="53215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5611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endParaRPr lang="en-US" sz="1300" kern="1200" dirty="0">
            <a:latin typeface="Tenorite" pitchFamily="2" charset="0"/>
          </a:endParaRPr>
        </a:p>
        <a:p>
          <a:pPr marL="0" lvl="0" indent="0" algn="ctr" defTabSz="577850">
            <a:lnSpc>
              <a:spcPct val="90000"/>
            </a:lnSpc>
            <a:spcBef>
              <a:spcPct val="0"/>
            </a:spcBef>
            <a:spcAft>
              <a:spcPct val="35000"/>
            </a:spcAft>
            <a:buNone/>
          </a:pPr>
          <a:r>
            <a:rPr lang="en-US" sz="1300" kern="1200" dirty="0">
              <a:latin typeface="Tenorite" pitchFamily="2" charset="0"/>
            </a:rPr>
            <a:t>View to display donations made for all animal with donor and animal information on a single page</a:t>
          </a:r>
        </a:p>
      </dsp:txBody>
      <dsp:txXfrm>
        <a:off x="1956118" y="1576348"/>
        <a:ext cx="1892456" cy="1576348"/>
      </dsp:txXfrm>
    </dsp:sp>
    <dsp:sp modelId="{EFEB790C-BD5C-F54D-9993-F81422A8AD8E}">
      <dsp:nvSpPr>
        <dsp:cNvPr id="0" name=""/>
        <dsp:cNvSpPr/>
      </dsp:nvSpPr>
      <dsp:spPr>
        <a:xfrm>
          <a:off x="248138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901903"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Tenorite" pitchFamily="2" charset="0"/>
            </a:rPr>
            <a:t>Procedure to calculate total donation funds by animal types</a:t>
          </a:r>
        </a:p>
      </dsp:txBody>
      <dsp:txXfrm>
        <a:off x="3901903" y="1576348"/>
        <a:ext cx="1892456" cy="1576348"/>
      </dsp:txXfrm>
    </dsp:sp>
    <dsp:sp modelId="{CC076D56-4BB0-7246-9039-788AB439DAF0}">
      <dsp:nvSpPr>
        <dsp:cNvPr id="0" name=""/>
        <dsp:cNvSpPr/>
      </dsp:nvSpPr>
      <dsp:spPr>
        <a:xfrm>
          <a:off x="443061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5840592"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1. Trigger</a:t>
          </a:r>
        </a:p>
        <a:p>
          <a:pPr marL="0" lvl="1" indent="-114300" algn="ctr" defTabSz="622300" rtl="0">
            <a:lnSpc>
              <a:spcPct val="90000"/>
            </a:lnSpc>
            <a:spcBef>
              <a:spcPct val="0"/>
            </a:spcBef>
            <a:spcAft>
              <a:spcPct val="15000"/>
            </a:spcAft>
            <a:buNone/>
          </a:pPr>
          <a:r>
            <a:rPr lang="en-US" sz="1400" kern="1200" dirty="0">
              <a:latin typeface="Tenorite" pitchFamily="2" charset="0"/>
            </a:rPr>
            <a:t>Before insert trigger on employee schedule to ensure employees cannot work more than 40 hours a week.</a:t>
          </a:r>
        </a:p>
      </dsp:txBody>
      <dsp:txXfrm>
        <a:off x="5840592" y="1576348"/>
        <a:ext cx="1892456" cy="1576348"/>
      </dsp:txXfrm>
    </dsp:sp>
    <dsp:sp modelId="{FDF2BC93-305C-D94B-A6C2-ED9CE7F40C2F}">
      <dsp:nvSpPr>
        <dsp:cNvPr id="0" name=""/>
        <dsp:cNvSpPr/>
      </dsp:nvSpPr>
      <dsp:spPr>
        <a:xfrm>
          <a:off x="637984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779691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2. Trigger</a:t>
          </a:r>
        </a:p>
        <a:p>
          <a:pPr marL="0" lvl="1" indent="-114300" algn="ctr" defTabSz="622300" rtl="0">
            <a:lnSpc>
              <a:spcPct val="90000"/>
            </a:lnSpc>
            <a:spcBef>
              <a:spcPct val="0"/>
            </a:spcBef>
            <a:spcAft>
              <a:spcPct val="15000"/>
            </a:spcAft>
            <a:buNone/>
          </a:pPr>
          <a:r>
            <a:rPr lang="en-US" sz="1400" kern="1200" dirty="0">
              <a:latin typeface="Tenorite" pitchFamily="2" charset="0"/>
            </a:rPr>
            <a:t>After delete trigger on donor table to automatically log a deleted data in a separate table.</a:t>
          </a:r>
        </a:p>
      </dsp:txBody>
      <dsp:txXfrm>
        <a:off x="7796918" y="1576348"/>
        <a:ext cx="1892456" cy="1576348"/>
      </dsp:txXfrm>
    </dsp:sp>
    <dsp:sp modelId="{916140F0-4F43-9F45-8310-FCCA12DDE514}">
      <dsp:nvSpPr>
        <dsp:cNvPr id="0" name=""/>
        <dsp:cNvSpPr/>
      </dsp:nvSpPr>
      <dsp:spPr>
        <a:xfrm>
          <a:off x="8329073"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0054"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81504"/>
          <a:ext cx="9779182"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9819"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5463"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55770" y="890053"/>
          <a:ext cx="2321488"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Proposal</a:t>
          </a:r>
          <a:r>
            <a:rPr lang="en-US" sz="1300" b="0" kern="1200" baseline="0" dirty="0">
              <a:solidFill>
                <a:schemeClr val="bg1"/>
              </a:solidFill>
              <a:latin typeface="Tenorite" pitchFamily="2" charset="0"/>
            </a:rPr>
            <a:t> Assignment submitted.  </a:t>
          </a:r>
          <a:endParaRPr lang="en-US" sz="1300" b="0" kern="1200" dirty="0">
            <a:solidFill>
              <a:schemeClr val="bg1"/>
            </a:solidFill>
            <a:latin typeface="Tenorite" pitchFamily="2" charset="0"/>
          </a:endParaRPr>
        </a:p>
      </dsp:txBody>
      <dsp:txXfrm>
        <a:off x="655770" y="890053"/>
        <a:ext cx="2321488" cy="1291450"/>
      </dsp:txXfrm>
    </dsp:sp>
    <dsp:sp modelId="{8E3FB235-DF38-476B-9A0E-B1E583D50944}">
      <dsp:nvSpPr>
        <dsp:cNvPr id="0" name=""/>
        <dsp:cNvSpPr/>
      </dsp:nvSpPr>
      <dsp:spPr>
        <a:xfrm>
          <a:off x="655770" y="436300"/>
          <a:ext cx="2321488"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Nov 22, 2022</a:t>
          </a:r>
        </a:p>
      </dsp:txBody>
      <dsp:txXfrm>
        <a:off x="655770" y="436300"/>
        <a:ext cx="2321488" cy="453752"/>
      </dsp:txXfrm>
    </dsp:sp>
    <dsp:sp modelId="{9AA05CE5-209F-4AD9-BE2C-2A69F76DA8F4}">
      <dsp:nvSpPr>
        <dsp:cNvPr id="0" name=""/>
        <dsp:cNvSpPr/>
      </dsp:nvSpPr>
      <dsp:spPr>
        <a:xfrm>
          <a:off x="230245"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9408" y="2140666"/>
          <a:ext cx="81675" cy="81675"/>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076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432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292766"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Received feedback on Proposal</a:t>
          </a:r>
        </a:p>
      </dsp:txBody>
      <dsp:txXfrm>
        <a:off x="2292766" y="2181504"/>
        <a:ext cx="2311834" cy="1291450"/>
      </dsp:txXfrm>
    </dsp:sp>
    <dsp:sp modelId="{223C5207-4FA2-4A6C-8F43-20BD55767C99}">
      <dsp:nvSpPr>
        <dsp:cNvPr id="0" name=""/>
        <dsp:cNvSpPr/>
      </dsp:nvSpPr>
      <dsp:spPr>
        <a:xfrm>
          <a:off x="2292766"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Nov 25, 2022</a:t>
          </a:r>
        </a:p>
      </dsp:txBody>
      <dsp:txXfrm>
        <a:off x="2292766" y="3472954"/>
        <a:ext cx="2311834" cy="453752"/>
      </dsp:txXfrm>
    </dsp:sp>
    <dsp:sp modelId="{4FE5EB5D-4CEF-4D0D-9394-0534E61844BE}">
      <dsp:nvSpPr>
        <dsp:cNvPr id="0" name=""/>
        <dsp:cNvSpPr/>
      </dsp:nvSpPr>
      <dsp:spPr>
        <a:xfrm>
          <a:off x="18680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262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3318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3674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9169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Error and update, Working</a:t>
          </a:r>
          <a:r>
            <a:rPr lang="en-US" sz="1300" b="0" kern="1200" baseline="0" dirty="0">
              <a:solidFill>
                <a:schemeClr val="bg1"/>
              </a:solidFill>
              <a:latin typeface="Tenorite" pitchFamily="2" charset="0"/>
            </a:rPr>
            <a:t> on to update proposal as per the feedback with real database to reach the solution  </a:t>
          </a:r>
          <a:endParaRPr lang="en-US" sz="1300" b="0" kern="1200" dirty="0">
            <a:solidFill>
              <a:schemeClr val="bg1"/>
            </a:solidFill>
            <a:latin typeface="Tenorite" pitchFamily="2" charset="0"/>
          </a:endParaRPr>
        </a:p>
      </dsp:txBody>
      <dsp:txXfrm>
        <a:off x="3916965" y="890053"/>
        <a:ext cx="2311834" cy="1291450"/>
      </dsp:txXfrm>
    </dsp:sp>
    <dsp:sp modelId="{2D6C7916-1130-46A8-833B-A6278CBD2192}">
      <dsp:nvSpPr>
        <dsp:cNvPr id="0" name=""/>
        <dsp:cNvSpPr/>
      </dsp:nvSpPr>
      <dsp:spPr>
        <a:xfrm>
          <a:off x="39169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Dec 11, 2022</a:t>
          </a:r>
        </a:p>
      </dsp:txBody>
      <dsp:txXfrm>
        <a:off x="3916965" y="436300"/>
        <a:ext cx="2311834" cy="453752"/>
      </dsp:txXfrm>
    </dsp:sp>
    <dsp:sp modelId="{4D953791-5C2F-4A75-A8F4-6ED7EAB5E015}">
      <dsp:nvSpPr>
        <dsp:cNvPr id="0" name=""/>
        <dsp:cNvSpPr/>
      </dsp:nvSpPr>
      <dsp:spPr>
        <a:xfrm>
          <a:off x="34922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4504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49560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9916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541165"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Develop final Assignment and Resubmitted Proposal</a:t>
          </a:r>
        </a:p>
      </dsp:txBody>
      <dsp:txXfrm>
        <a:off x="5541165" y="2181504"/>
        <a:ext cx="2311834" cy="1291450"/>
      </dsp:txXfrm>
    </dsp:sp>
    <dsp:sp modelId="{7C1E6B4A-59F7-4018-A403-E1CCAEE78BA1}">
      <dsp:nvSpPr>
        <dsp:cNvPr id="0" name=""/>
        <dsp:cNvSpPr/>
      </dsp:nvSpPr>
      <dsp:spPr>
        <a:xfrm>
          <a:off x="5541165"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Dec 12, 2022</a:t>
          </a:r>
        </a:p>
      </dsp:txBody>
      <dsp:txXfrm>
        <a:off x="5541165" y="3472954"/>
        <a:ext cx="2311834" cy="453752"/>
      </dsp:txXfrm>
    </dsp:sp>
    <dsp:sp modelId="{A03C5372-D306-43AC-B406-6F8183849431}">
      <dsp:nvSpPr>
        <dsp:cNvPr id="0" name=""/>
        <dsp:cNvSpPr/>
      </dsp:nvSpPr>
      <dsp:spPr>
        <a:xfrm>
          <a:off x="51164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0746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5802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6158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653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1" kern="1200" dirty="0">
              <a:solidFill>
                <a:schemeClr val="bg1"/>
              </a:solidFill>
              <a:latin typeface="Tenorite" pitchFamily="2" charset="0"/>
            </a:rPr>
            <a:t>Presentation</a:t>
          </a:r>
          <a:r>
            <a:rPr lang="en-US" sz="1300" b="1" kern="1200" baseline="0" dirty="0">
              <a:solidFill>
                <a:schemeClr val="bg1"/>
              </a:solidFill>
              <a:latin typeface="Tenorite" pitchFamily="2" charset="0"/>
            </a:rPr>
            <a:t> and final submission </a:t>
          </a:r>
          <a:endParaRPr lang="en-US" sz="1300" b="1" kern="1200" dirty="0">
            <a:solidFill>
              <a:schemeClr val="bg1"/>
            </a:solidFill>
            <a:latin typeface="Tenorite" pitchFamily="2" charset="0"/>
          </a:endParaRPr>
        </a:p>
      </dsp:txBody>
      <dsp:txXfrm>
        <a:off x="7165365" y="890053"/>
        <a:ext cx="2311834" cy="1291450"/>
      </dsp:txXfrm>
    </dsp:sp>
    <dsp:sp modelId="{3FA5D5AE-9CAE-4D19-9765-BCEE62095312}">
      <dsp:nvSpPr>
        <dsp:cNvPr id="0" name=""/>
        <dsp:cNvSpPr/>
      </dsp:nvSpPr>
      <dsp:spPr>
        <a:xfrm>
          <a:off x="71653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Dec 13, 2022</a:t>
          </a:r>
        </a:p>
      </dsp:txBody>
      <dsp:txXfrm>
        <a:off x="7165365" y="436300"/>
        <a:ext cx="2311834" cy="453752"/>
      </dsp:txXfrm>
    </dsp:sp>
    <dsp:sp modelId="{FE6CA7EB-68EC-4E76-9051-08C4CF370101}">
      <dsp:nvSpPr>
        <dsp:cNvPr id="0" name=""/>
        <dsp:cNvSpPr/>
      </dsp:nvSpPr>
      <dsp:spPr>
        <a:xfrm>
          <a:off x="67406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698885"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cdr:x>
      <cdr:y>0</cdr:y>
    </cdr:from>
    <cdr:to>
      <cdr:x>1</cdr:x>
      <cdr:y>1</cdr:y>
    </cdr:to>
    <cdr:sp macro="" textlink="">
      <cdr:nvSpPr>
        <cdr:cNvPr id="2" name="TextBox 1">
          <a:extLst xmlns:a="http://schemas.openxmlformats.org/drawingml/2006/main">
            <a:ext uri="{FF2B5EF4-FFF2-40B4-BE49-F238E27FC236}">
              <a16:creationId xmlns:a16="http://schemas.microsoft.com/office/drawing/2014/main" id="{1E086B7D-8352-5201-B78D-DE069FDB3160}"/>
            </a:ext>
          </a:extLst>
        </cdr:cNvPr>
        <cdr:cNvSpPr txBox="1"/>
      </cdr:nvSpPr>
      <cdr:spPr>
        <a:xfrm xmlns:a="http://schemas.openxmlformats.org/drawingml/2006/main">
          <a:off x="0" y="0"/>
          <a:ext cx="4765635" cy="270177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CA" sz="1600" b="1" dirty="0"/>
            <a:t>Problem 1</a:t>
          </a:r>
          <a:r>
            <a:rPr lang="en-CA" sz="1600" dirty="0"/>
            <a:t>: </a:t>
          </a:r>
        </a:p>
        <a:p xmlns:a="http://schemas.openxmlformats.org/drawingml/2006/main">
          <a:r>
            <a:rPr lang="en-CA" sz="1600" dirty="0"/>
            <a:t>We need a donation table which contain the information about:</a:t>
          </a:r>
        </a:p>
        <a:p xmlns:a="http://schemas.openxmlformats.org/drawingml/2006/main">
          <a:r>
            <a:rPr lang="en-CA" sz="1600" dirty="0"/>
            <a:t> </a:t>
          </a:r>
        </a:p>
        <a:p xmlns:a="http://schemas.openxmlformats.org/drawingml/2006/main">
          <a:r>
            <a:rPr lang="en-CA" sz="1600" dirty="0"/>
            <a:t>1. Donation ID (PK)</a:t>
          </a:r>
        </a:p>
        <a:p xmlns:a="http://schemas.openxmlformats.org/drawingml/2006/main">
          <a:r>
            <a:rPr lang="en-CA" sz="1600" dirty="0"/>
            <a:t>2. Donor ID (FK)</a:t>
          </a:r>
        </a:p>
        <a:p xmlns:a="http://schemas.openxmlformats.org/drawingml/2006/main">
          <a:r>
            <a:rPr lang="en-CA" sz="1600" dirty="0"/>
            <a:t>3. Animal Type ID (FK)</a:t>
          </a:r>
        </a:p>
        <a:p xmlns:a="http://schemas.openxmlformats.org/drawingml/2006/main">
          <a:r>
            <a:rPr lang="en-CA" sz="1600" dirty="0"/>
            <a:t>4. Amount</a:t>
          </a:r>
        </a:p>
        <a:p xmlns:a="http://schemas.openxmlformats.org/drawingml/2006/main">
          <a:r>
            <a:rPr lang="en-CA" sz="1600" dirty="0"/>
            <a:t>Here, Donor ID and Animal Type ID derived from their respective </a:t>
          </a:r>
          <a:r>
            <a:rPr lang="en-CA" sz="1600"/>
            <a:t>table.</a:t>
          </a:r>
          <a:endParaRPr lang="en-CA" sz="1600" dirty="0"/>
        </a:p>
        <a:p xmlns:a="http://schemas.openxmlformats.org/drawingml/2006/main">
          <a:endParaRPr lang="en-CA" sz="1600" dirty="0"/>
        </a:p>
      </cdr:txBody>
    </cdr:sp>
  </cdr:relSizeAnchor>
  <cdr:relSizeAnchor xmlns:cdr="http://schemas.openxmlformats.org/drawingml/2006/chartDrawing">
    <cdr:from>
      <cdr:x>0.94316</cdr:x>
      <cdr:y>0.05273</cdr:y>
    </cdr:from>
    <cdr:to>
      <cdr:x>0.95275</cdr:x>
      <cdr:y>0.06966</cdr:y>
    </cdr:to>
    <cdr:sp macro="" textlink="">
      <cdr:nvSpPr>
        <cdr:cNvPr id="3" name="TextBox 2">
          <a:extLst xmlns:a="http://schemas.openxmlformats.org/drawingml/2006/main">
            <a:ext uri="{FF2B5EF4-FFF2-40B4-BE49-F238E27FC236}">
              <a16:creationId xmlns:a16="http://schemas.microsoft.com/office/drawing/2014/main" id="{8B22966E-C9E6-A438-2386-CB6D6B6107D3}"/>
            </a:ext>
          </a:extLst>
        </cdr:cNvPr>
        <cdr:cNvSpPr txBox="1"/>
      </cdr:nvSpPr>
      <cdr:spPr>
        <a:xfrm xmlns:a="http://schemas.openxmlformats.org/drawingml/2006/main">
          <a:off x="4494734" y="142473"/>
          <a:ext cx="45719" cy="4571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CA" sz="1100" dirty="0"/>
        </a:p>
      </cdr:txBody>
    </cdr:sp>
  </cdr:relSizeAnchor>
  <cdr:relSizeAnchor xmlns:cdr="http://schemas.openxmlformats.org/drawingml/2006/chartDrawing">
    <cdr:from>
      <cdr:x>0.17847</cdr:x>
      <cdr:y>0.1748</cdr:y>
    </cdr:from>
    <cdr:to>
      <cdr:x>0.37034</cdr:x>
      <cdr:y>0.51324</cdr:y>
    </cdr:to>
    <cdr:sp macro="" textlink="">
      <cdr:nvSpPr>
        <cdr:cNvPr id="4" name="TextBox 3">
          <a:extLst xmlns:a="http://schemas.openxmlformats.org/drawingml/2006/main">
            <a:ext uri="{FF2B5EF4-FFF2-40B4-BE49-F238E27FC236}">
              <a16:creationId xmlns:a16="http://schemas.microsoft.com/office/drawing/2014/main" id="{123375A6-B837-B64E-402D-AB31904CF404}"/>
            </a:ext>
          </a:extLst>
        </cdr:cNvPr>
        <cdr:cNvSpPr txBox="1"/>
      </cdr:nvSpPr>
      <cdr:spPr>
        <a:xfrm xmlns:a="http://schemas.openxmlformats.org/drawingml/2006/main">
          <a:off x="850509" y="472257"/>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CA" sz="1100" dirty="0"/>
        </a:p>
      </cdr:txBody>
    </cdr:sp>
  </cdr:relSizeAnchor>
</c:userShapes>
</file>

<file path=ppt/drawings/drawing2.xml><?xml version="1.0" encoding="utf-8"?>
<c:userShapes xmlns:c="http://schemas.openxmlformats.org/drawingml/2006/chart">
  <cdr:relSizeAnchor xmlns:cdr="http://schemas.openxmlformats.org/drawingml/2006/chartDrawing">
    <cdr:from>
      <cdr:x>0</cdr:x>
      <cdr:y>0</cdr:y>
    </cdr:from>
    <cdr:to>
      <cdr:x>1</cdr:x>
      <cdr:y>1</cdr:y>
    </cdr:to>
    <cdr:sp macro="" textlink="">
      <cdr:nvSpPr>
        <cdr:cNvPr id="2" name="TextBox 1">
          <a:extLst xmlns:a="http://schemas.openxmlformats.org/drawingml/2006/main">
            <a:ext uri="{FF2B5EF4-FFF2-40B4-BE49-F238E27FC236}">
              <a16:creationId xmlns:a16="http://schemas.microsoft.com/office/drawing/2014/main" id="{1E086B7D-8352-5201-B78D-DE069FDB3160}"/>
            </a:ext>
          </a:extLst>
        </cdr:cNvPr>
        <cdr:cNvSpPr txBox="1"/>
      </cdr:nvSpPr>
      <cdr:spPr>
        <a:xfrm xmlns:a="http://schemas.openxmlformats.org/drawingml/2006/main">
          <a:off x="0" y="0"/>
          <a:ext cx="4765635" cy="270177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CA" sz="1600" b="1" dirty="0"/>
            <a:t>Problem 2: </a:t>
          </a:r>
        </a:p>
        <a:p xmlns:a="http://schemas.openxmlformats.org/drawingml/2006/main">
          <a:r>
            <a:rPr lang="en-CA" sz="1600" dirty="0"/>
            <a:t>Create a table to maintain employee schedule with following columns:</a:t>
          </a:r>
        </a:p>
        <a:p xmlns:a="http://schemas.openxmlformats.org/drawingml/2006/main">
          <a:endParaRPr lang="en-CA" sz="1600" dirty="0"/>
        </a:p>
        <a:p xmlns:a="http://schemas.openxmlformats.org/drawingml/2006/main">
          <a:r>
            <a:rPr lang="en-CA" sz="1600" dirty="0"/>
            <a:t>1. Schedule ID (PK)</a:t>
          </a:r>
        </a:p>
        <a:p xmlns:a="http://schemas.openxmlformats.org/drawingml/2006/main">
          <a:r>
            <a:rPr lang="en-CA" sz="1600" dirty="0"/>
            <a:t>2. Employee ID (FK)</a:t>
          </a:r>
        </a:p>
        <a:p xmlns:a="http://schemas.openxmlformats.org/drawingml/2006/main">
          <a:r>
            <a:rPr lang="en-CA" sz="1600" dirty="0"/>
            <a:t>3. Shift ID (FK)</a:t>
          </a:r>
        </a:p>
        <a:p xmlns:a="http://schemas.openxmlformats.org/drawingml/2006/main">
          <a:r>
            <a:rPr lang="en-CA" sz="1600" dirty="0"/>
            <a:t>4. Description</a:t>
          </a:r>
        </a:p>
        <a:p xmlns:a="http://schemas.openxmlformats.org/drawingml/2006/main">
          <a:r>
            <a:rPr lang="en-CA" sz="1600" dirty="0"/>
            <a:t>5. Hours Worked</a:t>
          </a:r>
        </a:p>
        <a:p xmlns:a="http://schemas.openxmlformats.org/drawingml/2006/main">
          <a:r>
            <a:rPr lang="en-CA" sz="1600" dirty="0"/>
            <a:t>6. Animal ID (FK)</a:t>
          </a:r>
        </a:p>
        <a:p xmlns:a="http://schemas.openxmlformats.org/drawingml/2006/main">
          <a:r>
            <a:rPr lang="en-CA" sz="1600" dirty="0"/>
            <a:t>Here, Employee ID, Shift ID, and Animal ID derived from Employee, Shift and Animal tables respectively. </a:t>
          </a:r>
        </a:p>
        <a:p xmlns:a="http://schemas.openxmlformats.org/drawingml/2006/main">
          <a:endParaRPr lang="en-CA" sz="1600" dirty="0"/>
        </a:p>
        <a:p xmlns:a="http://schemas.openxmlformats.org/drawingml/2006/main">
          <a:endParaRPr lang="en-CA" sz="1600" dirty="0"/>
        </a:p>
      </cdr:txBody>
    </cdr:sp>
  </cdr:relSizeAnchor>
  <cdr:relSizeAnchor xmlns:cdr="http://schemas.openxmlformats.org/drawingml/2006/chartDrawing">
    <cdr:from>
      <cdr:x>0.94316</cdr:x>
      <cdr:y>0.05273</cdr:y>
    </cdr:from>
    <cdr:to>
      <cdr:x>0.95275</cdr:x>
      <cdr:y>0.06966</cdr:y>
    </cdr:to>
    <cdr:sp macro="" textlink="">
      <cdr:nvSpPr>
        <cdr:cNvPr id="3" name="TextBox 2">
          <a:extLst xmlns:a="http://schemas.openxmlformats.org/drawingml/2006/main">
            <a:ext uri="{FF2B5EF4-FFF2-40B4-BE49-F238E27FC236}">
              <a16:creationId xmlns:a16="http://schemas.microsoft.com/office/drawing/2014/main" id="{8B22966E-C9E6-A438-2386-CB6D6B6107D3}"/>
            </a:ext>
          </a:extLst>
        </cdr:cNvPr>
        <cdr:cNvSpPr txBox="1"/>
      </cdr:nvSpPr>
      <cdr:spPr>
        <a:xfrm xmlns:a="http://schemas.openxmlformats.org/drawingml/2006/main">
          <a:off x="4494734" y="142473"/>
          <a:ext cx="45719" cy="4571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CA" sz="1100" dirty="0"/>
        </a:p>
      </cdr:txBody>
    </cdr:sp>
  </cdr:relSizeAnchor>
  <cdr:relSizeAnchor xmlns:cdr="http://schemas.openxmlformats.org/drawingml/2006/chartDrawing">
    <cdr:from>
      <cdr:x>0.17847</cdr:x>
      <cdr:y>0.1748</cdr:y>
    </cdr:from>
    <cdr:to>
      <cdr:x>0.37034</cdr:x>
      <cdr:y>0.51324</cdr:y>
    </cdr:to>
    <cdr:sp macro="" textlink="">
      <cdr:nvSpPr>
        <cdr:cNvPr id="4" name="TextBox 3">
          <a:extLst xmlns:a="http://schemas.openxmlformats.org/drawingml/2006/main">
            <a:ext uri="{FF2B5EF4-FFF2-40B4-BE49-F238E27FC236}">
              <a16:creationId xmlns:a16="http://schemas.microsoft.com/office/drawing/2014/main" id="{123375A6-B837-B64E-402D-AB31904CF404}"/>
            </a:ext>
          </a:extLst>
        </cdr:cNvPr>
        <cdr:cNvSpPr txBox="1"/>
      </cdr:nvSpPr>
      <cdr:spPr>
        <a:xfrm xmlns:a="http://schemas.openxmlformats.org/drawingml/2006/main">
          <a:off x="850509" y="472257"/>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CA" sz="11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97DC217-DF71-1A49-B3EA-559F1F43B0FF}" type="slidenum">
              <a:rPr lang="en-US" smtClean="0"/>
              <a:t>23</a:t>
            </a:fld>
            <a:endParaRPr lang="en-US" dirty="0"/>
          </a:p>
        </p:txBody>
      </p:sp>
    </p:spTree>
    <p:extLst>
      <p:ext uri="{BB962C8B-B14F-4D97-AF65-F5344CB8AC3E}">
        <p14:creationId xmlns:p14="http://schemas.microsoft.com/office/powerpoint/2010/main" val="3090516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12/13/2022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Zoo Sanctuary</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12/13/2022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Zoo Sanctuary</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12/13/2022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Zoo Sanctuary</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12/13/2022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Zoo Sanctuary</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12/13/2022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Zoo Sanctuary</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12/13/2022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Zoo Sanctuary</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12/13/2022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Zoo Sanctuary</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12/13/2022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Zoo Sanctuary</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12/13/2022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Zoo Sanctuary</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12/13/2022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Zoo Sanctuary</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12/13/2022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Zoo Sanctuary</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Zoo Sanctuary Database</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Harshadkumar Patel | N01481887</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FDF1-662E-1394-97DF-7DD7F4AB0299}"/>
              </a:ext>
            </a:extLst>
          </p:cNvPr>
          <p:cNvSpPr>
            <a:spLocks noGrp="1"/>
          </p:cNvSpPr>
          <p:nvPr>
            <p:ph type="title"/>
          </p:nvPr>
        </p:nvSpPr>
        <p:spPr/>
        <p:txBody>
          <a:bodyPr/>
          <a:lstStyle/>
          <a:p>
            <a:r>
              <a:rPr lang="en-CA" dirty="0"/>
              <a:t>Employees Table</a:t>
            </a:r>
          </a:p>
        </p:txBody>
      </p:sp>
      <p:graphicFrame>
        <p:nvGraphicFramePr>
          <p:cNvPr id="7" name="Content Placeholder 6">
            <a:extLst>
              <a:ext uri="{FF2B5EF4-FFF2-40B4-BE49-F238E27FC236}">
                <a16:creationId xmlns:a16="http://schemas.microsoft.com/office/drawing/2014/main" id="{01295BBF-47ED-1048-6744-F029E61BB87F}"/>
              </a:ext>
            </a:extLst>
          </p:cNvPr>
          <p:cNvGraphicFramePr>
            <a:graphicFrameLocks noGrp="1"/>
          </p:cNvGraphicFramePr>
          <p:nvPr>
            <p:ph idx="1"/>
            <p:extLst>
              <p:ext uri="{D42A27DB-BD31-4B8C-83A1-F6EECF244321}">
                <p14:modId xmlns:p14="http://schemas.microsoft.com/office/powerpoint/2010/main" val="2329724223"/>
              </p:ext>
            </p:extLst>
          </p:nvPr>
        </p:nvGraphicFramePr>
        <p:xfrm>
          <a:off x="1167492" y="2095501"/>
          <a:ext cx="8985784" cy="3200401"/>
        </p:xfrm>
        <a:graphic>
          <a:graphicData uri="http://schemas.openxmlformats.org/drawingml/2006/table">
            <a:tbl>
              <a:tblPr firstRow="1" firstCol="1" bandRow="1">
                <a:tableStyleId>{5C22544A-7EE6-4342-B048-85BDC9FD1C3A}</a:tableStyleId>
              </a:tblPr>
              <a:tblGrid>
                <a:gridCol w="786541">
                  <a:extLst>
                    <a:ext uri="{9D8B030D-6E8A-4147-A177-3AD203B41FA5}">
                      <a16:colId xmlns:a16="http://schemas.microsoft.com/office/drawing/2014/main" val="538204584"/>
                    </a:ext>
                  </a:extLst>
                </a:gridCol>
                <a:gridCol w="2798415">
                  <a:extLst>
                    <a:ext uri="{9D8B030D-6E8A-4147-A177-3AD203B41FA5}">
                      <a16:colId xmlns:a16="http://schemas.microsoft.com/office/drawing/2014/main" val="2949126695"/>
                    </a:ext>
                  </a:extLst>
                </a:gridCol>
                <a:gridCol w="1714709">
                  <a:extLst>
                    <a:ext uri="{9D8B030D-6E8A-4147-A177-3AD203B41FA5}">
                      <a16:colId xmlns:a16="http://schemas.microsoft.com/office/drawing/2014/main" val="2131951220"/>
                    </a:ext>
                  </a:extLst>
                </a:gridCol>
                <a:gridCol w="1009968">
                  <a:extLst>
                    <a:ext uri="{9D8B030D-6E8A-4147-A177-3AD203B41FA5}">
                      <a16:colId xmlns:a16="http://schemas.microsoft.com/office/drawing/2014/main" val="396677428"/>
                    </a:ext>
                  </a:extLst>
                </a:gridCol>
                <a:gridCol w="1631645">
                  <a:extLst>
                    <a:ext uri="{9D8B030D-6E8A-4147-A177-3AD203B41FA5}">
                      <a16:colId xmlns:a16="http://schemas.microsoft.com/office/drawing/2014/main" val="647537707"/>
                    </a:ext>
                  </a:extLst>
                </a:gridCol>
                <a:gridCol w="1044506">
                  <a:extLst>
                    <a:ext uri="{9D8B030D-6E8A-4147-A177-3AD203B41FA5}">
                      <a16:colId xmlns:a16="http://schemas.microsoft.com/office/drawing/2014/main" val="260898292"/>
                    </a:ext>
                  </a:extLst>
                </a:gridCol>
              </a:tblGrid>
              <a:tr h="313894">
                <a:tc>
                  <a:txBody>
                    <a:bodyPr/>
                    <a:lstStyle/>
                    <a:p>
                      <a:pPr algn="just">
                        <a:lnSpc>
                          <a:spcPct val="115000"/>
                        </a:lnSpc>
                        <a:spcAft>
                          <a:spcPts val="800"/>
                        </a:spcAft>
                      </a:pPr>
                      <a:r>
                        <a:rPr lang="en-CA" sz="1600">
                          <a:effectLst/>
                        </a:rPr>
                        <a:t>No</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Name</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Type</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Constrain</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Extra</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Key</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04040206"/>
                  </a:ext>
                </a:extLst>
              </a:tr>
              <a:tr h="313894">
                <a:tc>
                  <a:txBody>
                    <a:bodyPr/>
                    <a:lstStyle/>
                    <a:p>
                      <a:pPr algn="just">
                        <a:lnSpc>
                          <a:spcPct val="115000"/>
                        </a:lnSpc>
                        <a:spcAft>
                          <a:spcPts val="800"/>
                        </a:spcAft>
                      </a:pPr>
                      <a:r>
                        <a:rPr lang="en-CA" sz="1600">
                          <a:effectLst/>
                        </a:rPr>
                        <a:t>1</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EmployeeID</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Int</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Not null</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just" defTabSz="914400" rtl="0" eaLnBrk="1" fontAlgn="auto" latinLnBrk="0" hangingPunct="1">
                        <a:lnSpc>
                          <a:spcPct val="115000"/>
                        </a:lnSpc>
                        <a:spcBef>
                          <a:spcPts val="0"/>
                        </a:spcBef>
                        <a:spcAft>
                          <a:spcPts val="800"/>
                        </a:spcAft>
                        <a:buClrTx/>
                        <a:buSzTx/>
                        <a:buFontTx/>
                        <a:buNone/>
                        <a:tabLst/>
                        <a:defRPr/>
                      </a:pPr>
                      <a:r>
                        <a:rPr lang="en-CA" sz="1600" dirty="0">
                          <a:effectLst/>
                        </a:rPr>
                        <a:t> </a:t>
                      </a:r>
                      <a:r>
                        <a:rPr lang="en-CA" sz="1600" dirty="0" err="1">
                          <a:effectLst/>
                        </a:rPr>
                        <a:t>Auto_Increment</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Pk</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3051489"/>
                  </a:ext>
                </a:extLst>
              </a:tr>
              <a:tr h="648275">
                <a:tc>
                  <a:txBody>
                    <a:bodyPr/>
                    <a:lstStyle/>
                    <a:p>
                      <a:pPr algn="just">
                        <a:lnSpc>
                          <a:spcPct val="115000"/>
                        </a:lnSpc>
                        <a:spcAft>
                          <a:spcPts val="800"/>
                        </a:spcAft>
                      </a:pPr>
                      <a:r>
                        <a:rPr lang="en-CA" sz="1600">
                          <a:effectLst/>
                        </a:rPr>
                        <a:t>2</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EmployeeName</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dirty="0">
                          <a:effectLst/>
                        </a:rPr>
                        <a:t>Varchar (50)</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Null</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 </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 </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50240759"/>
                  </a:ext>
                </a:extLst>
              </a:tr>
              <a:tr h="648275">
                <a:tc>
                  <a:txBody>
                    <a:bodyPr/>
                    <a:lstStyle/>
                    <a:p>
                      <a:pPr algn="just">
                        <a:lnSpc>
                          <a:spcPct val="115000"/>
                        </a:lnSpc>
                        <a:spcAft>
                          <a:spcPts val="800"/>
                        </a:spcAft>
                      </a:pPr>
                      <a:r>
                        <a:rPr lang="en-CA" sz="1600">
                          <a:effectLst/>
                        </a:rPr>
                        <a:t>3</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Gender</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Varchar (10)</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Null</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 </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 </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67874421"/>
                  </a:ext>
                </a:extLst>
              </a:tr>
              <a:tr h="313894">
                <a:tc>
                  <a:txBody>
                    <a:bodyPr/>
                    <a:lstStyle/>
                    <a:p>
                      <a:pPr algn="just">
                        <a:lnSpc>
                          <a:spcPct val="115000"/>
                        </a:lnSpc>
                        <a:spcAft>
                          <a:spcPts val="800"/>
                        </a:spcAft>
                      </a:pPr>
                      <a:r>
                        <a:rPr lang="en-CA" sz="1600">
                          <a:effectLst/>
                        </a:rPr>
                        <a:t>4</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DOB</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Date</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Null </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 </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 </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785574"/>
                  </a:ext>
                </a:extLst>
              </a:tr>
              <a:tr h="313894">
                <a:tc>
                  <a:txBody>
                    <a:bodyPr/>
                    <a:lstStyle/>
                    <a:p>
                      <a:pPr algn="just">
                        <a:lnSpc>
                          <a:spcPct val="115000"/>
                        </a:lnSpc>
                        <a:spcAft>
                          <a:spcPts val="800"/>
                        </a:spcAft>
                      </a:pPr>
                      <a:r>
                        <a:rPr lang="en-CA" sz="1600">
                          <a:effectLst/>
                        </a:rPr>
                        <a:t>5</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Contact</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Int (15)</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Null</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 </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 </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1631068"/>
                  </a:ext>
                </a:extLst>
              </a:tr>
              <a:tr h="648275">
                <a:tc>
                  <a:txBody>
                    <a:bodyPr/>
                    <a:lstStyle/>
                    <a:p>
                      <a:pPr algn="just">
                        <a:lnSpc>
                          <a:spcPct val="115000"/>
                        </a:lnSpc>
                        <a:spcAft>
                          <a:spcPts val="800"/>
                        </a:spcAft>
                      </a:pPr>
                      <a:r>
                        <a:rPr lang="en-CA" sz="1600">
                          <a:effectLst/>
                        </a:rPr>
                        <a:t>6</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ResidentialAddress</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Varchar (200)</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Null</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 </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dirty="0">
                          <a:effectLst/>
                        </a:rPr>
                        <a:t> </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43531847"/>
                  </a:ext>
                </a:extLst>
              </a:tr>
            </a:tbl>
          </a:graphicData>
        </a:graphic>
      </p:graphicFrame>
      <p:sp>
        <p:nvSpPr>
          <p:cNvPr id="4" name="Date Placeholder 3">
            <a:extLst>
              <a:ext uri="{FF2B5EF4-FFF2-40B4-BE49-F238E27FC236}">
                <a16:creationId xmlns:a16="http://schemas.microsoft.com/office/drawing/2014/main" id="{7ACFA4A8-C22D-137A-0760-16DB38C277AE}"/>
              </a:ext>
            </a:extLst>
          </p:cNvPr>
          <p:cNvSpPr>
            <a:spLocks noGrp="1"/>
          </p:cNvSpPr>
          <p:nvPr>
            <p:ph type="dt" sz="half" idx="2"/>
          </p:nvPr>
        </p:nvSpPr>
        <p:spPr/>
        <p:txBody>
          <a:bodyPr/>
          <a:lstStyle/>
          <a:p>
            <a:fld id="{8CE9AC2A-20AD-8C48-B5EB-B5322BDBCDEE}" type="datetime1">
              <a:rPr lang="en-US" smtClean="0"/>
              <a:pPr/>
              <a:t>12/13/2022</a:t>
            </a:fld>
            <a:endParaRPr lang="en-US" dirty="0"/>
          </a:p>
        </p:txBody>
      </p:sp>
      <p:sp>
        <p:nvSpPr>
          <p:cNvPr id="5" name="Footer Placeholder 4">
            <a:extLst>
              <a:ext uri="{FF2B5EF4-FFF2-40B4-BE49-F238E27FC236}">
                <a16:creationId xmlns:a16="http://schemas.microsoft.com/office/drawing/2014/main" id="{FF83BA26-F193-EC45-7C0B-6C1E0A33573C}"/>
              </a:ext>
            </a:extLst>
          </p:cNvPr>
          <p:cNvSpPr>
            <a:spLocks noGrp="1"/>
          </p:cNvSpPr>
          <p:nvPr>
            <p:ph type="ftr" sz="quarter" idx="3"/>
          </p:nvPr>
        </p:nvSpPr>
        <p:spPr/>
        <p:txBody>
          <a:bodyPr/>
          <a:lstStyle/>
          <a:p>
            <a:r>
              <a:rPr lang="en-US" dirty="0"/>
              <a:t>Zoo Sanctuary</a:t>
            </a:r>
          </a:p>
        </p:txBody>
      </p:sp>
      <p:sp>
        <p:nvSpPr>
          <p:cNvPr id="6" name="Slide Number Placeholder 5">
            <a:extLst>
              <a:ext uri="{FF2B5EF4-FFF2-40B4-BE49-F238E27FC236}">
                <a16:creationId xmlns:a16="http://schemas.microsoft.com/office/drawing/2014/main" id="{108765AB-0E96-3B77-0D76-08ABC2C72A0D}"/>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1074597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D7F80-B536-F550-34CA-CCCB72E01FAE}"/>
              </a:ext>
            </a:extLst>
          </p:cNvPr>
          <p:cNvSpPr>
            <a:spLocks noGrp="1"/>
          </p:cNvSpPr>
          <p:nvPr>
            <p:ph type="title"/>
          </p:nvPr>
        </p:nvSpPr>
        <p:spPr/>
        <p:txBody>
          <a:bodyPr/>
          <a:lstStyle/>
          <a:p>
            <a:r>
              <a:rPr lang="en-CA" dirty="0"/>
              <a:t>Employee Schedule Table</a:t>
            </a:r>
          </a:p>
        </p:txBody>
      </p:sp>
      <p:graphicFrame>
        <p:nvGraphicFramePr>
          <p:cNvPr id="7" name="Content Placeholder 6">
            <a:extLst>
              <a:ext uri="{FF2B5EF4-FFF2-40B4-BE49-F238E27FC236}">
                <a16:creationId xmlns:a16="http://schemas.microsoft.com/office/drawing/2014/main" id="{E6313BFF-3A97-053B-1221-7DF7593C7C61}"/>
              </a:ext>
            </a:extLst>
          </p:cNvPr>
          <p:cNvGraphicFramePr>
            <a:graphicFrameLocks noGrp="1"/>
          </p:cNvGraphicFramePr>
          <p:nvPr>
            <p:ph idx="1"/>
            <p:extLst>
              <p:ext uri="{D42A27DB-BD31-4B8C-83A1-F6EECF244321}">
                <p14:modId xmlns:p14="http://schemas.microsoft.com/office/powerpoint/2010/main" val="2065905249"/>
              </p:ext>
            </p:extLst>
          </p:nvPr>
        </p:nvGraphicFramePr>
        <p:xfrm>
          <a:off x="1167492" y="2019300"/>
          <a:ext cx="8985784" cy="3438467"/>
        </p:xfrm>
        <a:graphic>
          <a:graphicData uri="http://schemas.openxmlformats.org/drawingml/2006/table">
            <a:tbl>
              <a:tblPr firstRow="1" firstCol="1" bandRow="1">
                <a:tableStyleId>{5C22544A-7EE6-4342-B048-85BDC9FD1C3A}</a:tableStyleId>
              </a:tblPr>
              <a:tblGrid>
                <a:gridCol w="855042">
                  <a:extLst>
                    <a:ext uri="{9D8B030D-6E8A-4147-A177-3AD203B41FA5}">
                      <a16:colId xmlns:a16="http://schemas.microsoft.com/office/drawing/2014/main" val="3453625210"/>
                    </a:ext>
                  </a:extLst>
                </a:gridCol>
                <a:gridCol w="2563921">
                  <a:extLst>
                    <a:ext uri="{9D8B030D-6E8A-4147-A177-3AD203B41FA5}">
                      <a16:colId xmlns:a16="http://schemas.microsoft.com/office/drawing/2014/main" val="3504886886"/>
                    </a:ext>
                  </a:extLst>
                </a:gridCol>
                <a:gridCol w="1635314">
                  <a:extLst>
                    <a:ext uri="{9D8B030D-6E8A-4147-A177-3AD203B41FA5}">
                      <a16:colId xmlns:a16="http://schemas.microsoft.com/office/drawing/2014/main" val="222712501"/>
                    </a:ext>
                  </a:extLst>
                </a:gridCol>
                <a:gridCol w="969606">
                  <a:extLst>
                    <a:ext uri="{9D8B030D-6E8A-4147-A177-3AD203B41FA5}">
                      <a16:colId xmlns:a16="http://schemas.microsoft.com/office/drawing/2014/main" val="663320063"/>
                    </a:ext>
                  </a:extLst>
                </a:gridCol>
                <a:gridCol w="1845160">
                  <a:extLst>
                    <a:ext uri="{9D8B030D-6E8A-4147-A177-3AD203B41FA5}">
                      <a16:colId xmlns:a16="http://schemas.microsoft.com/office/drawing/2014/main" val="355568290"/>
                    </a:ext>
                  </a:extLst>
                </a:gridCol>
                <a:gridCol w="1116741">
                  <a:extLst>
                    <a:ext uri="{9D8B030D-6E8A-4147-A177-3AD203B41FA5}">
                      <a16:colId xmlns:a16="http://schemas.microsoft.com/office/drawing/2014/main" val="2285441329"/>
                    </a:ext>
                  </a:extLst>
                </a:gridCol>
              </a:tblGrid>
              <a:tr h="443989">
                <a:tc>
                  <a:txBody>
                    <a:bodyPr/>
                    <a:lstStyle/>
                    <a:p>
                      <a:pPr algn="just">
                        <a:lnSpc>
                          <a:spcPct val="115000"/>
                        </a:lnSpc>
                        <a:spcAft>
                          <a:spcPts val="800"/>
                        </a:spcAft>
                      </a:pPr>
                      <a:r>
                        <a:rPr lang="en-CA" sz="1600">
                          <a:effectLst/>
                        </a:rPr>
                        <a:t>No</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Name </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Type</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Constrain</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Extra</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Key</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48182277"/>
                  </a:ext>
                </a:extLst>
              </a:tr>
              <a:tr h="443989">
                <a:tc>
                  <a:txBody>
                    <a:bodyPr/>
                    <a:lstStyle/>
                    <a:p>
                      <a:pPr algn="just">
                        <a:lnSpc>
                          <a:spcPct val="115000"/>
                        </a:lnSpc>
                        <a:spcAft>
                          <a:spcPts val="800"/>
                        </a:spcAft>
                      </a:pPr>
                      <a:r>
                        <a:rPr lang="en-CA" sz="1600">
                          <a:effectLst/>
                        </a:rPr>
                        <a:t>1</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ScheduleID</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Int</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Not null</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just" defTabSz="914400" rtl="0" eaLnBrk="1" fontAlgn="auto" latinLnBrk="0" hangingPunct="1">
                        <a:lnSpc>
                          <a:spcPct val="115000"/>
                        </a:lnSpc>
                        <a:spcBef>
                          <a:spcPts val="0"/>
                        </a:spcBef>
                        <a:spcAft>
                          <a:spcPts val="800"/>
                        </a:spcAft>
                        <a:buClrTx/>
                        <a:buSzTx/>
                        <a:buFontTx/>
                        <a:buNone/>
                        <a:tabLst/>
                        <a:defRPr/>
                      </a:pPr>
                      <a:r>
                        <a:rPr lang="en-CA" sz="1600" dirty="0">
                          <a:effectLst/>
                        </a:rPr>
                        <a:t> </a:t>
                      </a:r>
                      <a:r>
                        <a:rPr lang="en-CA" sz="1600" dirty="0" err="1">
                          <a:effectLst/>
                        </a:rPr>
                        <a:t>Auto_Increment</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Pk</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11441214"/>
                  </a:ext>
                </a:extLst>
              </a:tr>
              <a:tr h="443989">
                <a:tc>
                  <a:txBody>
                    <a:bodyPr/>
                    <a:lstStyle/>
                    <a:p>
                      <a:pPr algn="just">
                        <a:lnSpc>
                          <a:spcPct val="115000"/>
                        </a:lnSpc>
                        <a:spcAft>
                          <a:spcPts val="800"/>
                        </a:spcAft>
                      </a:pPr>
                      <a:r>
                        <a:rPr lang="en-CA" sz="1600">
                          <a:effectLst/>
                        </a:rPr>
                        <a:t>2</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dirty="0" err="1">
                          <a:effectLst/>
                        </a:rPr>
                        <a:t>EmployeeID</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Int</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Null</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 </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Fk</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11055905"/>
                  </a:ext>
                </a:extLst>
              </a:tr>
              <a:tr h="443989">
                <a:tc>
                  <a:txBody>
                    <a:bodyPr/>
                    <a:lstStyle/>
                    <a:p>
                      <a:pPr algn="just">
                        <a:lnSpc>
                          <a:spcPct val="115000"/>
                        </a:lnSpc>
                        <a:spcAft>
                          <a:spcPts val="800"/>
                        </a:spcAft>
                      </a:pPr>
                      <a:r>
                        <a:rPr lang="en-CA" sz="1600">
                          <a:effectLst/>
                        </a:rPr>
                        <a:t>3</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ShiftID</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Int</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Null</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 </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Fk</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7805785"/>
                  </a:ext>
                </a:extLst>
              </a:tr>
              <a:tr h="916954">
                <a:tc>
                  <a:txBody>
                    <a:bodyPr/>
                    <a:lstStyle/>
                    <a:p>
                      <a:pPr algn="just">
                        <a:lnSpc>
                          <a:spcPct val="115000"/>
                        </a:lnSpc>
                        <a:spcAft>
                          <a:spcPts val="800"/>
                        </a:spcAft>
                      </a:pPr>
                      <a:r>
                        <a:rPr lang="en-CA" sz="1600">
                          <a:effectLst/>
                        </a:rPr>
                        <a:t>4</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Descriptions</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Varchar (200)</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Null</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 </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 </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9167002"/>
                  </a:ext>
                </a:extLst>
              </a:tr>
              <a:tr h="443989">
                <a:tc>
                  <a:txBody>
                    <a:bodyPr/>
                    <a:lstStyle/>
                    <a:p>
                      <a:pPr algn="just">
                        <a:lnSpc>
                          <a:spcPct val="115000"/>
                        </a:lnSpc>
                        <a:spcAft>
                          <a:spcPts val="800"/>
                        </a:spcAft>
                      </a:pPr>
                      <a:r>
                        <a:rPr lang="en-CA" sz="1600">
                          <a:effectLst/>
                        </a:rPr>
                        <a:t>5</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HoursWorked</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Int</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Null</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 </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dirty="0">
                          <a:effectLst/>
                        </a:rPr>
                        <a:t> </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50331021"/>
                  </a:ext>
                </a:extLst>
              </a:tr>
            </a:tbl>
          </a:graphicData>
        </a:graphic>
      </p:graphicFrame>
      <p:sp>
        <p:nvSpPr>
          <p:cNvPr id="4" name="Date Placeholder 3">
            <a:extLst>
              <a:ext uri="{FF2B5EF4-FFF2-40B4-BE49-F238E27FC236}">
                <a16:creationId xmlns:a16="http://schemas.microsoft.com/office/drawing/2014/main" id="{11229DD3-B6A0-55FE-7EBE-4F727A881318}"/>
              </a:ext>
            </a:extLst>
          </p:cNvPr>
          <p:cNvSpPr>
            <a:spLocks noGrp="1"/>
          </p:cNvSpPr>
          <p:nvPr>
            <p:ph type="dt" sz="half" idx="2"/>
          </p:nvPr>
        </p:nvSpPr>
        <p:spPr/>
        <p:txBody>
          <a:bodyPr/>
          <a:lstStyle/>
          <a:p>
            <a:fld id="{8CE9AC2A-20AD-8C48-B5EB-B5322BDBCDEE}" type="datetime1">
              <a:rPr lang="en-US" smtClean="0"/>
              <a:pPr/>
              <a:t>12/13/2022</a:t>
            </a:fld>
            <a:endParaRPr lang="en-US" dirty="0"/>
          </a:p>
        </p:txBody>
      </p:sp>
      <p:sp>
        <p:nvSpPr>
          <p:cNvPr id="5" name="Footer Placeholder 4">
            <a:extLst>
              <a:ext uri="{FF2B5EF4-FFF2-40B4-BE49-F238E27FC236}">
                <a16:creationId xmlns:a16="http://schemas.microsoft.com/office/drawing/2014/main" id="{6DE9A0EA-7F64-BF4A-881A-FA2D7009D232}"/>
              </a:ext>
            </a:extLst>
          </p:cNvPr>
          <p:cNvSpPr>
            <a:spLocks noGrp="1"/>
          </p:cNvSpPr>
          <p:nvPr>
            <p:ph type="ftr" sz="quarter" idx="3"/>
          </p:nvPr>
        </p:nvSpPr>
        <p:spPr/>
        <p:txBody>
          <a:bodyPr/>
          <a:lstStyle/>
          <a:p>
            <a:r>
              <a:rPr lang="en-US" dirty="0"/>
              <a:t>Zoo Sanctuary</a:t>
            </a:r>
          </a:p>
        </p:txBody>
      </p:sp>
      <p:sp>
        <p:nvSpPr>
          <p:cNvPr id="6" name="Slide Number Placeholder 5">
            <a:extLst>
              <a:ext uri="{FF2B5EF4-FFF2-40B4-BE49-F238E27FC236}">
                <a16:creationId xmlns:a16="http://schemas.microsoft.com/office/drawing/2014/main" id="{442CD0A9-289F-DA08-02E5-2EC30832B26D}"/>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3686447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983D5-2585-5AA5-A8EE-5C3C7DC4A8F9}"/>
              </a:ext>
            </a:extLst>
          </p:cNvPr>
          <p:cNvSpPr>
            <a:spLocks noGrp="1"/>
          </p:cNvSpPr>
          <p:nvPr>
            <p:ph type="title"/>
          </p:nvPr>
        </p:nvSpPr>
        <p:spPr/>
        <p:txBody>
          <a:bodyPr/>
          <a:lstStyle/>
          <a:p>
            <a:r>
              <a:rPr lang="en-CA" dirty="0"/>
              <a:t>Shift Table </a:t>
            </a:r>
          </a:p>
        </p:txBody>
      </p:sp>
      <p:graphicFrame>
        <p:nvGraphicFramePr>
          <p:cNvPr id="7" name="Content Placeholder 6">
            <a:extLst>
              <a:ext uri="{FF2B5EF4-FFF2-40B4-BE49-F238E27FC236}">
                <a16:creationId xmlns:a16="http://schemas.microsoft.com/office/drawing/2014/main" id="{EC2472FF-55DB-8B8D-CC9D-2051C6EB2469}"/>
              </a:ext>
            </a:extLst>
          </p:cNvPr>
          <p:cNvGraphicFramePr>
            <a:graphicFrameLocks noGrp="1"/>
          </p:cNvGraphicFramePr>
          <p:nvPr>
            <p:ph idx="1"/>
            <p:extLst>
              <p:ext uri="{D42A27DB-BD31-4B8C-83A1-F6EECF244321}">
                <p14:modId xmlns:p14="http://schemas.microsoft.com/office/powerpoint/2010/main" val="512481245"/>
              </p:ext>
            </p:extLst>
          </p:nvPr>
        </p:nvGraphicFramePr>
        <p:xfrm>
          <a:off x="1167492" y="2095500"/>
          <a:ext cx="8985784" cy="3048000"/>
        </p:xfrm>
        <a:graphic>
          <a:graphicData uri="http://schemas.openxmlformats.org/drawingml/2006/table">
            <a:tbl>
              <a:tblPr firstRow="1" firstCol="1" bandRow="1">
                <a:tableStyleId>{5C22544A-7EE6-4342-B048-85BDC9FD1C3A}</a:tableStyleId>
              </a:tblPr>
              <a:tblGrid>
                <a:gridCol w="855042">
                  <a:extLst>
                    <a:ext uri="{9D8B030D-6E8A-4147-A177-3AD203B41FA5}">
                      <a16:colId xmlns:a16="http://schemas.microsoft.com/office/drawing/2014/main" val="1057829299"/>
                    </a:ext>
                  </a:extLst>
                </a:gridCol>
                <a:gridCol w="2563921">
                  <a:extLst>
                    <a:ext uri="{9D8B030D-6E8A-4147-A177-3AD203B41FA5}">
                      <a16:colId xmlns:a16="http://schemas.microsoft.com/office/drawing/2014/main" val="3717600941"/>
                    </a:ext>
                  </a:extLst>
                </a:gridCol>
                <a:gridCol w="1635314">
                  <a:extLst>
                    <a:ext uri="{9D8B030D-6E8A-4147-A177-3AD203B41FA5}">
                      <a16:colId xmlns:a16="http://schemas.microsoft.com/office/drawing/2014/main" val="3343357896"/>
                    </a:ext>
                  </a:extLst>
                </a:gridCol>
                <a:gridCol w="1007706">
                  <a:extLst>
                    <a:ext uri="{9D8B030D-6E8A-4147-A177-3AD203B41FA5}">
                      <a16:colId xmlns:a16="http://schemas.microsoft.com/office/drawing/2014/main" val="100076356"/>
                    </a:ext>
                  </a:extLst>
                </a:gridCol>
                <a:gridCol w="1758821">
                  <a:extLst>
                    <a:ext uri="{9D8B030D-6E8A-4147-A177-3AD203B41FA5}">
                      <a16:colId xmlns:a16="http://schemas.microsoft.com/office/drawing/2014/main" val="2871980782"/>
                    </a:ext>
                  </a:extLst>
                </a:gridCol>
                <a:gridCol w="1164980">
                  <a:extLst>
                    <a:ext uri="{9D8B030D-6E8A-4147-A177-3AD203B41FA5}">
                      <a16:colId xmlns:a16="http://schemas.microsoft.com/office/drawing/2014/main" val="2252005485"/>
                    </a:ext>
                  </a:extLst>
                </a:gridCol>
              </a:tblGrid>
              <a:tr h="749767">
                <a:tc>
                  <a:txBody>
                    <a:bodyPr/>
                    <a:lstStyle/>
                    <a:p>
                      <a:pPr algn="just">
                        <a:lnSpc>
                          <a:spcPct val="115000"/>
                        </a:lnSpc>
                        <a:spcAft>
                          <a:spcPts val="800"/>
                        </a:spcAft>
                      </a:pPr>
                      <a:r>
                        <a:rPr lang="en-CA" sz="1600">
                          <a:effectLst/>
                        </a:rPr>
                        <a:t>No</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Name</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Type</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Constrain</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Extra</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Key</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48374340"/>
                  </a:ext>
                </a:extLst>
              </a:tr>
              <a:tr h="749767">
                <a:tc>
                  <a:txBody>
                    <a:bodyPr/>
                    <a:lstStyle/>
                    <a:p>
                      <a:pPr algn="just">
                        <a:lnSpc>
                          <a:spcPct val="115000"/>
                        </a:lnSpc>
                        <a:spcAft>
                          <a:spcPts val="800"/>
                        </a:spcAft>
                      </a:pPr>
                      <a:r>
                        <a:rPr lang="en-CA" sz="1600">
                          <a:effectLst/>
                        </a:rPr>
                        <a:t>1</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dirty="0" err="1">
                          <a:effectLst/>
                        </a:rPr>
                        <a:t>ShiftID</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Int</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Not Null</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just" defTabSz="914400" rtl="0" eaLnBrk="1" fontAlgn="auto" latinLnBrk="0" hangingPunct="1">
                        <a:lnSpc>
                          <a:spcPct val="115000"/>
                        </a:lnSpc>
                        <a:spcBef>
                          <a:spcPts val="0"/>
                        </a:spcBef>
                        <a:spcAft>
                          <a:spcPts val="800"/>
                        </a:spcAft>
                        <a:buClrTx/>
                        <a:buSzTx/>
                        <a:buFontTx/>
                        <a:buNone/>
                        <a:tabLst/>
                        <a:defRPr/>
                      </a:pPr>
                      <a:r>
                        <a:rPr lang="en-CA" sz="1600" dirty="0" err="1">
                          <a:effectLst/>
                        </a:rPr>
                        <a:t>Auto_Increment</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Pk</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16804560"/>
                  </a:ext>
                </a:extLst>
              </a:tr>
              <a:tr h="1548466">
                <a:tc>
                  <a:txBody>
                    <a:bodyPr/>
                    <a:lstStyle/>
                    <a:p>
                      <a:pPr algn="just">
                        <a:lnSpc>
                          <a:spcPct val="115000"/>
                        </a:lnSpc>
                        <a:spcAft>
                          <a:spcPts val="800"/>
                        </a:spcAft>
                      </a:pPr>
                      <a:r>
                        <a:rPr lang="en-CA" sz="1600">
                          <a:effectLst/>
                        </a:rPr>
                        <a:t>2</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dirty="0" err="1">
                          <a:effectLst/>
                        </a:rPr>
                        <a:t>ShiftType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Varchar (50)</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Null</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 </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dirty="0">
                          <a:effectLst/>
                        </a:rPr>
                        <a:t> </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07885510"/>
                  </a:ext>
                </a:extLst>
              </a:tr>
            </a:tbl>
          </a:graphicData>
        </a:graphic>
      </p:graphicFrame>
      <p:sp>
        <p:nvSpPr>
          <p:cNvPr id="4" name="Date Placeholder 3">
            <a:extLst>
              <a:ext uri="{FF2B5EF4-FFF2-40B4-BE49-F238E27FC236}">
                <a16:creationId xmlns:a16="http://schemas.microsoft.com/office/drawing/2014/main" id="{6E2F1933-7096-4D83-790E-416CCA8EECCA}"/>
              </a:ext>
            </a:extLst>
          </p:cNvPr>
          <p:cNvSpPr>
            <a:spLocks noGrp="1"/>
          </p:cNvSpPr>
          <p:nvPr>
            <p:ph type="dt" sz="half" idx="2"/>
          </p:nvPr>
        </p:nvSpPr>
        <p:spPr/>
        <p:txBody>
          <a:bodyPr/>
          <a:lstStyle/>
          <a:p>
            <a:fld id="{8CE9AC2A-20AD-8C48-B5EB-B5322BDBCDEE}" type="datetime1">
              <a:rPr lang="en-US" smtClean="0"/>
              <a:pPr/>
              <a:t>12/13/2022</a:t>
            </a:fld>
            <a:endParaRPr lang="en-US" dirty="0"/>
          </a:p>
        </p:txBody>
      </p:sp>
      <p:sp>
        <p:nvSpPr>
          <p:cNvPr id="5" name="Footer Placeholder 4">
            <a:extLst>
              <a:ext uri="{FF2B5EF4-FFF2-40B4-BE49-F238E27FC236}">
                <a16:creationId xmlns:a16="http://schemas.microsoft.com/office/drawing/2014/main" id="{35F99DB3-F748-43C5-FF56-23F1A6D86864}"/>
              </a:ext>
            </a:extLst>
          </p:cNvPr>
          <p:cNvSpPr>
            <a:spLocks noGrp="1"/>
          </p:cNvSpPr>
          <p:nvPr>
            <p:ph type="ftr" sz="quarter" idx="3"/>
          </p:nvPr>
        </p:nvSpPr>
        <p:spPr/>
        <p:txBody>
          <a:bodyPr/>
          <a:lstStyle/>
          <a:p>
            <a:r>
              <a:rPr lang="en-US" dirty="0"/>
              <a:t>Zoo Sanctuary</a:t>
            </a:r>
          </a:p>
        </p:txBody>
      </p:sp>
      <p:sp>
        <p:nvSpPr>
          <p:cNvPr id="6" name="Slide Number Placeholder 5">
            <a:extLst>
              <a:ext uri="{FF2B5EF4-FFF2-40B4-BE49-F238E27FC236}">
                <a16:creationId xmlns:a16="http://schemas.microsoft.com/office/drawing/2014/main" id="{C7068C72-AA28-B3A6-D2CA-DCF15BFBBDF4}"/>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909294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dirty="0"/>
              <a:t>Database tools and features </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2185081274"/>
              </p:ext>
            </p:extLst>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2042809"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40022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59326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3</a:t>
            </a:r>
          </a:p>
        </p:txBody>
      </p:sp>
      <p:sp>
        <p:nvSpPr>
          <p:cNvPr id="9" name="TextBox 8">
            <a:extLst>
              <a:ext uri="{FF2B5EF4-FFF2-40B4-BE49-F238E27FC236}">
                <a16:creationId xmlns:a16="http://schemas.microsoft.com/office/drawing/2014/main" id="{3AE770E3-D227-CD4E-83C4-44744E774884}"/>
              </a:ext>
            </a:extLst>
          </p:cNvPr>
          <p:cNvSpPr txBox="1"/>
          <p:nvPr/>
        </p:nvSpPr>
        <p:spPr>
          <a:xfrm>
            <a:off x="78630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4</a:t>
            </a:r>
          </a:p>
        </p:txBody>
      </p:sp>
      <p:sp>
        <p:nvSpPr>
          <p:cNvPr id="10" name="TextBox 9">
            <a:extLst>
              <a:ext uri="{FF2B5EF4-FFF2-40B4-BE49-F238E27FC236}">
                <a16:creationId xmlns:a16="http://schemas.microsoft.com/office/drawing/2014/main" id="{10C47546-62E7-304A-8631-60D9B8E543BE}"/>
              </a:ext>
            </a:extLst>
          </p:cNvPr>
          <p:cNvSpPr txBox="1"/>
          <p:nvPr/>
        </p:nvSpPr>
        <p:spPr>
          <a:xfrm>
            <a:off x="9807953"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5</a:t>
            </a:r>
          </a:p>
        </p:txBody>
      </p:sp>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a:lstStyle/>
          <a:p>
            <a:fld id="{D5E2F4D9-1A6B-894D-9E7D-8548C879BC04}" type="datetime1">
              <a:rPr lang="en-US" smtClean="0"/>
              <a:pPr/>
              <a:t>12/13/2022</a:t>
            </a:fld>
            <a:endParaRPr lang="en-US" dirty="0"/>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US" dirty="0"/>
              <a:t>Zoo Sanctuary</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dirty="0"/>
          </a:p>
        </p:txBody>
      </p:sp>
      <p:sp>
        <p:nvSpPr>
          <p:cNvPr id="5" name="TextBox 4">
            <a:extLst>
              <a:ext uri="{FF2B5EF4-FFF2-40B4-BE49-F238E27FC236}">
                <a16:creationId xmlns:a16="http://schemas.microsoft.com/office/drawing/2014/main" id="{93EFCDB3-6188-706E-0A10-D12B14E5B0D0}"/>
              </a:ext>
            </a:extLst>
          </p:cNvPr>
          <p:cNvSpPr txBox="1"/>
          <p:nvPr/>
        </p:nvSpPr>
        <p:spPr>
          <a:xfrm>
            <a:off x="5375842" y="3653897"/>
            <a:ext cx="1521227" cy="400110"/>
          </a:xfrm>
          <a:prstGeom prst="rect">
            <a:avLst/>
          </a:prstGeom>
          <a:noFill/>
        </p:spPr>
        <p:txBody>
          <a:bodyPr wrap="square" rtlCol="0">
            <a:spAutoFit/>
          </a:bodyPr>
          <a:lstStyle/>
          <a:p>
            <a:r>
              <a:rPr lang="en-CA" sz="2000" dirty="0">
                <a:solidFill>
                  <a:schemeClr val="bg1"/>
                </a:solidFill>
                <a:latin typeface="+mj-lt"/>
              </a:rPr>
              <a:t>Procedures</a:t>
            </a:r>
          </a:p>
        </p:txBody>
      </p:sp>
      <p:sp>
        <p:nvSpPr>
          <p:cNvPr id="13" name="TextBox 12">
            <a:extLst>
              <a:ext uri="{FF2B5EF4-FFF2-40B4-BE49-F238E27FC236}">
                <a16:creationId xmlns:a16="http://schemas.microsoft.com/office/drawing/2014/main" id="{561FB760-DAC3-2D29-5584-08DF08104DD0}"/>
              </a:ext>
            </a:extLst>
          </p:cNvPr>
          <p:cNvSpPr txBox="1"/>
          <p:nvPr/>
        </p:nvSpPr>
        <p:spPr>
          <a:xfrm>
            <a:off x="3277986" y="3653897"/>
            <a:ext cx="1521227" cy="707886"/>
          </a:xfrm>
          <a:prstGeom prst="rect">
            <a:avLst/>
          </a:prstGeom>
          <a:noFill/>
        </p:spPr>
        <p:txBody>
          <a:bodyPr wrap="square" rtlCol="0">
            <a:spAutoFit/>
          </a:bodyPr>
          <a:lstStyle/>
          <a:p>
            <a:pPr algn="ctr"/>
            <a:r>
              <a:rPr lang="en-CA" sz="2000" dirty="0">
                <a:solidFill>
                  <a:schemeClr val="bg1"/>
                </a:solidFill>
                <a:latin typeface="+mj-lt"/>
              </a:rPr>
              <a:t>View</a:t>
            </a:r>
          </a:p>
          <a:p>
            <a:pPr algn="ctr"/>
            <a:endParaRPr lang="en-CA" sz="2000" dirty="0">
              <a:solidFill>
                <a:schemeClr val="bg1"/>
              </a:solidFill>
              <a:latin typeface="+mj-lt"/>
            </a:endParaRPr>
          </a:p>
        </p:txBody>
      </p:sp>
      <p:sp>
        <p:nvSpPr>
          <p:cNvPr id="14" name="TextBox 13">
            <a:extLst>
              <a:ext uri="{FF2B5EF4-FFF2-40B4-BE49-F238E27FC236}">
                <a16:creationId xmlns:a16="http://schemas.microsoft.com/office/drawing/2014/main" id="{0F88621D-8D61-8183-5225-D1799546A3AA}"/>
              </a:ext>
            </a:extLst>
          </p:cNvPr>
          <p:cNvSpPr txBox="1"/>
          <p:nvPr/>
        </p:nvSpPr>
        <p:spPr>
          <a:xfrm>
            <a:off x="1167493" y="3655939"/>
            <a:ext cx="1967594" cy="400110"/>
          </a:xfrm>
          <a:prstGeom prst="rect">
            <a:avLst/>
          </a:prstGeom>
          <a:noFill/>
        </p:spPr>
        <p:txBody>
          <a:bodyPr wrap="square" rtlCol="0">
            <a:spAutoFit/>
          </a:bodyPr>
          <a:lstStyle/>
          <a:p>
            <a:pPr algn="ctr"/>
            <a:r>
              <a:rPr lang="en-CA" sz="2000" dirty="0">
                <a:solidFill>
                  <a:schemeClr val="bg1"/>
                </a:solidFill>
                <a:latin typeface="+mj-lt"/>
              </a:rPr>
              <a:t>Normalization</a:t>
            </a:r>
          </a:p>
        </p:txBody>
      </p:sp>
    </p:spTree>
    <p:extLst>
      <p:ext uri="{BB962C8B-B14F-4D97-AF65-F5344CB8AC3E}">
        <p14:creationId xmlns:p14="http://schemas.microsoft.com/office/powerpoint/2010/main" val="700209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44060-8C10-05E1-10F1-E311A3F70F87}"/>
              </a:ext>
            </a:extLst>
          </p:cNvPr>
          <p:cNvSpPr>
            <a:spLocks noGrp="1"/>
          </p:cNvSpPr>
          <p:nvPr>
            <p:ph type="title"/>
          </p:nvPr>
        </p:nvSpPr>
        <p:spPr/>
        <p:txBody>
          <a:bodyPr/>
          <a:lstStyle/>
          <a:p>
            <a:r>
              <a:rPr lang="en-CA" dirty="0"/>
              <a:t>View Query</a:t>
            </a:r>
          </a:p>
        </p:txBody>
      </p:sp>
      <p:pic>
        <p:nvPicPr>
          <p:cNvPr id="8" name="Content Placeholder 7" descr="Text&#10;&#10;Description automatically generated">
            <a:extLst>
              <a:ext uri="{FF2B5EF4-FFF2-40B4-BE49-F238E27FC236}">
                <a16:creationId xmlns:a16="http://schemas.microsoft.com/office/drawing/2014/main" id="{C98AF2DB-4E0D-ABA2-2A5E-CC405CCB2E46}"/>
              </a:ext>
            </a:extLst>
          </p:cNvPr>
          <p:cNvPicPr>
            <a:picLocks noGrp="1" noChangeAspect="1"/>
          </p:cNvPicPr>
          <p:nvPr>
            <p:ph idx="1"/>
          </p:nvPr>
        </p:nvPicPr>
        <p:blipFill>
          <a:blip r:embed="rId2"/>
          <a:stretch>
            <a:fillRect/>
          </a:stretch>
        </p:blipFill>
        <p:spPr>
          <a:xfrm>
            <a:off x="1231509" y="1712204"/>
            <a:ext cx="8921767" cy="4008974"/>
          </a:xfrm>
        </p:spPr>
      </p:pic>
      <p:sp>
        <p:nvSpPr>
          <p:cNvPr id="4" name="Date Placeholder 3">
            <a:extLst>
              <a:ext uri="{FF2B5EF4-FFF2-40B4-BE49-F238E27FC236}">
                <a16:creationId xmlns:a16="http://schemas.microsoft.com/office/drawing/2014/main" id="{15D4B242-9218-F325-28A4-A213DD4D5FB9}"/>
              </a:ext>
            </a:extLst>
          </p:cNvPr>
          <p:cNvSpPr>
            <a:spLocks noGrp="1"/>
          </p:cNvSpPr>
          <p:nvPr>
            <p:ph type="dt" sz="half" idx="2"/>
          </p:nvPr>
        </p:nvSpPr>
        <p:spPr/>
        <p:txBody>
          <a:bodyPr/>
          <a:lstStyle/>
          <a:p>
            <a:fld id="{8CE9AC2A-20AD-8C48-B5EB-B5322BDBCDEE}" type="datetime1">
              <a:rPr lang="en-US" smtClean="0"/>
              <a:pPr/>
              <a:t>12/13/2022</a:t>
            </a:fld>
            <a:endParaRPr lang="en-US" dirty="0"/>
          </a:p>
        </p:txBody>
      </p:sp>
      <p:sp>
        <p:nvSpPr>
          <p:cNvPr id="5" name="Footer Placeholder 4">
            <a:extLst>
              <a:ext uri="{FF2B5EF4-FFF2-40B4-BE49-F238E27FC236}">
                <a16:creationId xmlns:a16="http://schemas.microsoft.com/office/drawing/2014/main" id="{4DC6E3FF-05C7-5984-986B-8448FD8D0261}"/>
              </a:ext>
            </a:extLst>
          </p:cNvPr>
          <p:cNvSpPr>
            <a:spLocks noGrp="1"/>
          </p:cNvSpPr>
          <p:nvPr>
            <p:ph type="ftr" sz="quarter" idx="3"/>
          </p:nvPr>
        </p:nvSpPr>
        <p:spPr/>
        <p:txBody>
          <a:bodyPr/>
          <a:lstStyle/>
          <a:p>
            <a:r>
              <a:rPr lang="en-US" dirty="0"/>
              <a:t>Zoo Sanctuary</a:t>
            </a:r>
          </a:p>
        </p:txBody>
      </p:sp>
      <p:sp>
        <p:nvSpPr>
          <p:cNvPr id="6" name="Slide Number Placeholder 5">
            <a:extLst>
              <a:ext uri="{FF2B5EF4-FFF2-40B4-BE49-F238E27FC236}">
                <a16:creationId xmlns:a16="http://schemas.microsoft.com/office/drawing/2014/main" id="{238BA161-D0B6-CBD6-5CBA-6E86246B632C}"/>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481347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7F270-9221-5205-C2B8-0FD2DCAEE2D8}"/>
              </a:ext>
            </a:extLst>
          </p:cNvPr>
          <p:cNvSpPr>
            <a:spLocks noGrp="1"/>
          </p:cNvSpPr>
          <p:nvPr>
            <p:ph type="title"/>
          </p:nvPr>
        </p:nvSpPr>
        <p:spPr/>
        <p:txBody>
          <a:bodyPr/>
          <a:lstStyle/>
          <a:p>
            <a:r>
              <a:rPr lang="en-CA" dirty="0"/>
              <a:t>View Output</a:t>
            </a:r>
          </a:p>
        </p:txBody>
      </p:sp>
      <p:pic>
        <p:nvPicPr>
          <p:cNvPr id="8" name="Content Placeholder 7" descr="A screenshot of a computer&#10;&#10;Description automatically generated with medium confidence">
            <a:extLst>
              <a:ext uri="{FF2B5EF4-FFF2-40B4-BE49-F238E27FC236}">
                <a16:creationId xmlns:a16="http://schemas.microsoft.com/office/drawing/2014/main" id="{9A927048-04B6-C0E4-F05A-C10C4EC2E924}"/>
              </a:ext>
            </a:extLst>
          </p:cNvPr>
          <p:cNvPicPr>
            <a:picLocks noGrp="1" noChangeAspect="1"/>
          </p:cNvPicPr>
          <p:nvPr>
            <p:ph idx="1"/>
          </p:nvPr>
        </p:nvPicPr>
        <p:blipFill>
          <a:blip r:embed="rId2"/>
          <a:stretch>
            <a:fillRect/>
          </a:stretch>
        </p:blipFill>
        <p:spPr>
          <a:xfrm>
            <a:off x="1167492" y="1830130"/>
            <a:ext cx="7692303" cy="3748087"/>
          </a:xfrm>
        </p:spPr>
      </p:pic>
      <p:sp>
        <p:nvSpPr>
          <p:cNvPr id="4" name="Date Placeholder 3">
            <a:extLst>
              <a:ext uri="{FF2B5EF4-FFF2-40B4-BE49-F238E27FC236}">
                <a16:creationId xmlns:a16="http://schemas.microsoft.com/office/drawing/2014/main" id="{D19209E3-486E-8D08-5639-CAE670E79324}"/>
              </a:ext>
            </a:extLst>
          </p:cNvPr>
          <p:cNvSpPr>
            <a:spLocks noGrp="1"/>
          </p:cNvSpPr>
          <p:nvPr>
            <p:ph type="dt" sz="half" idx="2"/>
          </p:nvPr>
        </p:nvSpPr>
        <p:spPr/>
        <p:txBody>
          <a:bodyPr/>
          <a:lstStyle/>
          <a:p>
            <a:fld id="{8CE9AC2A-20AD-8C48-B5EB-B5322BDBCDEE}" type="datetime1">
              <a:rPr lang="en-US" smtClean="0"/>
              <a:pPr/>
              <a:t>12/13/2022</a:t>
            </a:fld>
            <a:endParaRPr lang="en-US" dirty="0"/>
          </a:p>
        </p:txBody>
      </p:sp>
      <p:sp>
        <p:nvSpPr>
          <p:cNvPr id="5" name="Footer Placeholder 4">
            <a:extLst>
              <a:ext uri="{FF2B5EF4-FFF2-40B4-BE49-F238E27FC236}">
                <a16:creationId xmlns:a16="http://schemas.microsoft.com/office/drawing/2014/main" id="{50E72700-4BD0-318F-1A93-46C8299CA182}"/>
              </a:ext>
            </a:extLst>
          </p:cNvPr>
          <p:cNvSpPr>
            <a:spLocks noGrp="1"/>
          </p:cNvSpPr>
          <p:nvPr>
            <p:ph type="ftr" sz="quarter" idx="3"/>
          </p:nvPr>
        </p:nvSpPr>
        <p:spPr/>
        <p:txBody>
          <a:bodyPr/>
          <a:lstStyle/>
          <a:p>
            <a:r>
              <a:rPr lang="en-US" dirty="0"/>
              <a:t>Zoo Sanctuary</a:t>
            </a:r>
          </a:p>
        </p:txBody>
      </p:sp>
      <p:sp>
        <p:nvSpPr>
          <p:cNvPr id="6" name="Slide Number Placeholder 5">
            <a:extLst>
              <a:ext uri="{FF2B5EF4-FFF2-40B4-BE49-F238E27FC236}">
                <a16:creationId xmlns:a16="http://schemas.microsoft.com/office/drawing/2014/main" id="{E694CAED-9240-3194-4B8C-406DAD2C2471}"/>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3132593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FCDA9-1182-36A9-9812-B27FDBAB751B}"/>
              </a:ext>
            </a:extLst>
          </p:cNvPr>
          <p:cNvSpPr>
            <a:spLocks noGrp="1"/>
          </p:cNvSpPr>
          <p:nvPr>
            <p:ph type="title"/>
          </p:nvPr>
        </p:nvSpPr>
        <p:spPr/>
        <p:txBody>
          <a:bodyPr/>
          <a:lstStyle/>
          <a:p>
            <a:r>
              <a:rPr lang="en-CA" dirty="0"/>
              <a:t>Procedures Query  </a:t>
            </a:r>
          </a:p>
        </p:txBody>
      </p:sp>
      <p:sp>
        <p:nvSpPr>
          <p:cNvPr id="4" name="Date Placeholder 3">
            <a:extLst>
              <a:ext uri="{FF2B5EF4-FFF2-40B4-BE49-F238E27FC236}">
                <a16:creationId xmlns:a16="http://schemas.microsoft.com/office/drawing/2014/main" id="{9966140D-E3D7-6578-4A67-F259DDAF8F99}"/>
              </a:ext>
            </a:extLst>
          </p:cNvPr>
          <p:cNvSpPr>
            <a:spLocks noGrp="1"/>
          </p:cNvSpPr>
          <p:nvPr>
            <p:ph type="dt" sz="half" idx="2"/>
          </p:nvPr>
        </p:nvSpPr>
        <p:spPr/>
        <p:txBody>
          <a:bodyPr/>
          <a:lstStyle/>
          <a:p>
            <a:fld id="{8CE9AC2A-20AD-8C48-B5EB-B5322BDBCDEE}" type="datetime1">
              <a:rPr lang="en-US" smtClean="0"/>
              <a:pPr/>
              <a:t>12/13/2022</a:t>
            </a:fld>
            <a:endParaRPr lang="en-US" dirty="0"/>
          </a:p>
        </p:txBody>
      </p:sp>
      <p:sp>
        <p:nvSpPr>
          <p:cNvPr id="5" name="Footer Placeholder 4">
            <a:extLst>
              <a:ext uri="{FF2B5EF4-FFF2-40B4-BE49-F238E27FC236}">
                <a16:creationId xmlns:a16="http://schemas.microsoft.com/office/drawing/2014/main" id="{B9F016C0-6FE9-6BF5-8828-1117E6BC09CA}"/>
              </a:ext>
            </a:extLst>
          </p:cNvPr>
          <p:cNvSpPr>
            <a:spLocks noGrp="1"/>
          </p:cNvSpPr>
          <p:nvPr>
            <p:ph type="ftr" sz="quarter" idx="3"/>
          </p:nvPr>
        </p:nvSpPr>
        <p:spPr/>
        <p:txBody>
          <a:bodyPr/>
          <a:lstStyle/>
          <a:p>
            <a:r>
              <a:rPr lang="en-US" dirty="0"/>
              <a:t>Zoo Sanctuary</a:t>
            </a:r>
          </a:p>
        </p:txBody>
      </p:sp>
      <p:sp>
        <p:nvSpPr>
          <p:cNvPr id="6" name="Slide Number Placeholder 5">
            <a:extLst>
              <a:ext uri="{FF2B5EF4-FFF2-40B4-BE49-F238E27FC236}">
                <a16:creationId xmlns:a16="http://schemas.microsoft.com/office/drawing/2014/main" id="{FF8C8606-F3A7-2A5E-F75D-DB8CC097E4C7}"/>
              </a:ext>
            </a:extLst>
          </p:cNvPr>
          <p:cNvSpPr>
            <a:spLocks noGrp="1"/>
          </p:cNvSpPr>
          <p:nvPr>
            <p:ph type="sldNum" sz="quarter" idx="4"/>
          </p:nvPr>
        </p:nvSpPr>
        <p:spPr/>
        <p:txBody>
          <a:bodyPr/>
          <a:lstStyle/>
          <a:p>
            <a:fld id="{294A09A9-5501-47C1-A89A-A340965A2BE2}" type="slidenum">
              <a:rPr lang="en-US" smtClean="0"/>
              <a:pPr/>
              <a:t>16</a:t>
            </a:fld>
            <a:endParaRPr lang="en-US" dirty="0"/>
          </a:p>
        </p:txBody>
      </p:sp>
      <p:pic>
        <p:nvPicPr>
          <p:cNvPr id="12" name="Content Placeholder 11" descr="Text&#10;&#10;Description automatically generated">
            <a:extLst>
              <a:ext uri="{FF2B5EF4-FFF2-40B4-BE49-F238E27FC236}">
                <a16:creationId xmlns:a16="http://schemas.microsoft.com/office/drawing/2014/main" id="{37C42BCF-FAF0-B426-58CA-13DE32282181}"/>
              </a:ext>
            </a:extLst>
          </p:cNvPr>
          <p:cNvPicPr>
            <a:picLocks noGrp="1" noChangeAspect="1"/>
          </p:cNvPicPr>
          <p:nvPr>
            <p:ph idx="1"/>
          </p:nvPr>
        </p:nvPicPr>
        <p:blipFill>
          <a:blip r:embed="rId2"/>
          <a:stretch>
            <a:fillRect/>
          </a:stretch>
        </p:blipFill>
        <p:spPr>
          <a:xfrm>
            <a:off x="1231509" y="1706563"/>
            <a:ext cx="8029693" cy="4200966"/>
          </a:xfrm>
        </p:spPr>
      </p:pic>
    </p:spTree>
    <p:extLst>
      <p:ext uri="{BB962C8B-B14F-4D97-AF65-F5344CB8AC3E}">
        <p14:creationId xmlns:p14="http://schemas.microsoft.com/office/powerpoint/2010/main" val="4087144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A3D83-A407-8984-B755-12F232E675DD}"/>
              </a:ext>
            </a:extLst>
          </p:cNvPr>
          <p:cNvSpPr>
            <a:spLocks noGrp="1"/>
          </p:cNvSpPr>
          <p:nvPr>
            <p:ph type="title"/>
          </p:nvPr>
        </p:nvSpPr>
        <p:spPr/>
        <p:txBody>
          <a:bodyPr/>
          <a:lstStyle/>
          <a:p>
            <a:r>
              <a:rPr lang="en-CA" dirty="0"/>
              <a:t>Procedures Output</a:t>
            </a:r>
          </a:p>
        </p:txBody>
      </p:sp>
      <p:pic>
        <p:nvPicPr>
          <p:cNvPr id="8" name="Content Placeholder 7" descr="A screenshot of a computer&#10;&#10;Description automatically generated with medium confidence">
            <a:extLst>
              <a:ext uri="{FF2B5EF4-FFF2-40B4-BE49-F238E27FC236}">
                <a16:creationId xmlns:a16="http://schemas.microsoft.com/office/drawing/2014/main" id="{9A04B29E-0ADC-B3F1-F9F0-C5BEC616D183}"/>
              </a:ext>
            </a:extLst>
          </p:cNvPr>
          <p:cNvPicPr>
            <a:picLocks noGrp="1" noChangeAspect="1"/>
          </p:cNvPicPr>
          <p:nvPr>
            <p:ph idx="1"/>
          </p:nvPr>
        </p:nvPicPr>
        <p:blipFill>
          <a:blip r:embed="rId2"/>
          <a:stretch>
            <a:fillRect/>
          </a:stretch>
        </p:blipFill>
        <p:spPr>
          <a:xfrm>
            <a:off x="1245325" y="1706563"/>
            <a:ext cx="8907951" cy="4151312"/>
          </a:xfrm>
        </p:spPr>
      </p:pic>
      <p:sp>
        <p:nvSpPr>
          <p:cNvPr id="4" name="Date Placeholder 3">
            <a:extLst>
              <a:ext uri="{FF2B5EF4-FFF2-40B4-BE49-F238E27FC236}">
                <a16:creationId xmlns:a16="http://schemas.microsoft.com/office/drawing/2014/main" id="{3E8E5D28-3C39-AD58-8905-7740ACC6F4CD}"/>
              </a:ext>
            </a:extLst>
          </p:cNvPr>
          <p:cNvSpPr>
            <a:spLocks noGrp="1"/>
          </p:cNvSpPr>
          <p:nvPr>
            <p:ph type="dt" sz="half" idx="2"/>
          </p:nvPr>
        </p:nvSpPr>
        <p:spPr/>
        <p:txBody>
          <a:bodyPr/>
          <a:lstStyle/>
          <a:p>
            <a:fld id="{8CE9AC2A-20AD-8C48-B5EB-B5322BDBCDEE}" type="datetime1">
              <a:rPr lang="en-US" smtClean="0"/>
              <a:pPr/>
              <a:t>12/13/2022</a:t>
            </a:fld>
            <a:endParaRPr lang="en-US" dirty="0"/>
          </a:p>
        </p:txBody>
      </p:sp>
      <p:sp>
        <p:nvSpPr>
          <p:cNvPr id="5" name="Footer Placeholder 4">
            <a:extLst>
              <a:ext uri="{FF2B5EF4-FFF2-40B4-BE49-F238E27FC236}">
                <a16:creationId xmlns:a16="http://schemas.microsoft.com/office/drawing/2014/main" id="{D7A11CA2-A6F6-AD51-6895-17AEED89893A}"/>
              </a:ext>
            </a:extLst>
          </p:cNvPr>
          <p:cNvSpPr>
            <a:spLocks noGrp="1"/>
          </p:cNvSpPr>
          <p:nvPr>
            <p:ph type="ftr" sz="quarter" idx="3"/>
          </p:nvPr>
        </p:nvSpPr>
        <p:spPr/>
        <p:txBody>
          <a:bodyPr/>
          <a:lstStyle/>
          <a:p>
            <a:r>
              <a:rPr lang="en-US" dirty="0"/>
              <a:t>Zoo Sanctuary</a:t>
            </a:r>
          </a:p>
        </p:txBody>
      </p:sp>
      <p:sp>
        <p:nvSpPr>
          <p:cNvPr id="6" name="Slide Number Placeholder 5">
            <a:extLst>
              <a:ext uri="{FF2B5EF4-FFF2-40B4-BE49-F238E27FC236}">
                <a16:creationId xmlns:a16="http://schemas.microsoft.com/office/drawing/2014/main" id="{6BF8BA84-3D3B-9926-B750-9FB2D975C9E4}"/>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1817509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B7AE-110B-FBC6-0124-856FC9BD61A0}"/>
              </a:ext>
            </a:extLst>
          </p:cNvPr>
          <p:cNvSpPr>
            <a:spLocks noGrp="1"/>
          </p:cNvSpPr>
          <p:nvPr>
            <p:ph type="title"/>
          </p:nvPr>
        </p:nvSpPr>
        <p:spPr/>
        <p:txBody>
          <a:bodyPr/>
          <a:lstStyle/>
          <a:p>
            <a:r>
              <a:rPr lang="en-CA" dirty="0"/>
              <a:t>Trigger</a:t>
            </a:r>
          </a:p>
        </p:txBody>
      </p:sp>
      <p:pic>
        <p:nvPicPr>
          <p:cNvPr id="8" name="Content Placeholder 7" descr="A computer screen capture&#10;&#10;Description automatically generated with medium confidence">
            <a:extLst>
              <a:ext uri="{FF2B5EF4-FFF2-40B4-BE49-F238E27FC236}">
                <a16:creationId xmlns:a16="http://schemas.microsoft.com/office/drawing/2014/main" id="{FD1DD01A-05EF-9548-F3AC-DA1B7D4A499A}"/>
              </a:ext>
            </a:extLst>
          </p:cNvPr>
          <p:cNvPicPr>
            <a:picLocks noGrp="1" noChangeAspect="1"/>
          </p:cNvPicPr>
          <p:nvPr>
            <p:ph idx="1"/>
          </p:nvPr>
        </p:nvPicPr>
        <p:blipFill>
          <a:blip r:embed="rId2"/>
          <a:stretch>
            <a:fillRect/>
          </a:stretch>
        </p:blipFill>
        <p:spPr>
          <a:xfrm>
            <a:off x="1167492" y="1706563"/>
            <a:ext cx="8985784" cy="4084637"/>
          </a:xfrm>
        </p:spPr>
      </p:pic>
      <p:sp>
        <p:nvSpPr>
          <p:cNvPr id="4" name="Date Placeholder 3">
            <a:extLst>
              <a:ext uri="{FF2B5EF4-FFF2-40B4-BE49-F238E27FC236}">
                <a16:creationId xmlns:a16="http://schemas.microsoft.com/office/drawing/2014/main" id="{C9E73072-CE0C-1B6E-4DEF-38A7EE183AF9}"/>
              </a:ext>
            </a:extLst>
          </p:cNvPr>
          <p:cNvSpPr>
            <a:spLocks noGrp="1"/>
          </p:cNvSpPr>
          <p:nvPr>
            <p:ph type="dt" sz="half" idx="2"/>
          </p:nvPr>
        </p:nvSpPr>
        <p:spPr/>
        <p:txBody>
          <a:bodyPr/>
          <a:lstStyle/>
          <a:p>
            <a:fld id="{8CE9AC2A-20AD-8C48-B5EB-B5322BDBCDEE}" type="datetime1">
              <a:rPr lang="en-US" smtClean="0"/>
              <a:pPr/>
              <a:t>12/13/2022</a:t>
            </a:fld>
            <a:endParaRPr lang="en-US" dirty="0"/>
          </a:p>
        </p:txBody>
      </p:sp>
      <p:sp>
        <p:nvSpPr>
          <p:cNvPr id="5" name="Footer Placeholder 4">
            <a:extLst>
              <a:ext uri="{FF2B5EF4-FFF2-40B4-BE49-F238E27FC236}">
                <a16:creationId xmlns:a16="http://schemas.microsoft.com/office/drawing/2014/main" id="{EC644C1A-AD46-F6ED-79B1-100012E64350}"/>
              </a:ext>
            </a:extLst>
          </p:cNvPr>
          <p:cNvSpPr>
            <a:spLocks noGrp="1"/>
          </p:cNvSpPr>
          <p:nvPr>
            <p:ph type="ftr" sz="quarter" idx="3"/>
          </p:nvPr>
        </p:nvSpPr>
        <p:spPr/>
        <p:txBody>
          <a:bodyPr/>
          <a:lstStyle/>
          <a:p>
            <a:r>
              <a:rPr lang="en-US" dirty="0"/>
              <a:t>Zoo Sanctuary</a:t>
            </a:r>
          </a:p>
        </p:txBody>
      </p:sp>
      <p:sp>
        <p:nvSpPr>
          <p:cNvPr id="6" name="Slide Number Placeholder 5">
            <a:extLst>
              <a:ext uri="{FF2B5EF4-FFF2-40B4-BE49-F238E27FC236}">
                <a16:creationId xmlns:a16="http://schemas.microsoft.com/office/drawing/2014/main" id="{7FCEA542-D8FC-10E2-73BF-CDB6756CDF1F}"/>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595185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232A0-D09E-C862-6F9D-59CE9B53209C}"/>
              </a:ext>
            </a:extLst>
          </p:cNvPr>
          <p:cNvSpPr>
            <a:spLocks noGrp="1"/>
          </p:cNvSpPr>
          <p:nvPr>
            <p:ph type="title"/>
          </p:nvPr>
        </p:nvSpPr>
        <p:spPr/>
        <p:txBody>
          <a:bodyPr/>
          <a:lstStyle/>
          <a:p>
            <a:r>
              <a:rPr lang="en-CA" dirty="0"/>
              <a:t>Trigger Output</a:t>
            </a:r>
          </a:p>
        </p:txBody>
      </p:sp>
      <p:pic>
        <p:nvPicPr>
          <p:cNvPr id="8" name="Content Placeholder 7" descr="A screenshot of a computer&#10;&#10;Description automatically generated">
            <a:extLst>
              <a:ext uri="{FF2B5EF4-FFF2-40B4-BE49-F238E27FC236}">
                <a16:creationId xmlns:a16="http://schemas.microsoft.com/office/drawing/2014/main" id="{10CAD908-06D1-EE74-9199-646E177529A0}"/>
              </a:ext>
            </a:extLst>
          </p:cNvPr>
          <p:cNvPicPr>
            <a:picLocks noGrp="1" noChangeAspect="1"/>
          </p:cNvPicPr>
          <p:nvPr>
            <p:ph idx="1"/>
          </p:nvPr>
        </p:nvPicPr>
        <p:blipFill>
          <a:blip r:embed="rId2"/>
          <a:stretch>
            <a:fillRect/>
          </a:stretch>
        </p:blipFill>
        <p:spPr>
          <a:xfrm>
            <a:off x="1245325" y="1706564"/>
            <a:ext cx="7401099" cy="4125070"/>
          </a:xfrm>
        </p:spPr>
      </p:pic>
      <p:sp>
        <p:nvSpPr>
          <p:cNvPr id="4" name="Date Placeholder 3">
            <a:extLst>
              <a:ext uri="{FF2B5EF4-FFF2-40B4-BE49-F238E27FC236}">
                <a16:creationId xmlns:a16="http://schemas.microsoft.com/office/drawing/2014/main" id="{82114C1A-D79E-9015-CD96-4F7BFA833E6E}"/>
              </a:ext>
            </a:extLst>
          </p:cNvPr>
          <p:cNvSpPr>
            <a:spLocks noGrp="1"/>
          </p:cNvSpPr>
          <p:nvPr>
            <p:ph type="dt" sz="half" idx="2"/>
          </p:nvPr>
        </p:nvSpPr>
        <p:spPr/>
        <p:txBody>
          <a:bodyPr/>
          <a:lstStyle/>
          <a:p>
            <a:fld id="{8CE9AC2A-20AD-8C48-B5EB-B5322BDBCDEE}" type="datetime1">
              <a:rPr lang="en-US" smtClean="0"/>
              <a:pPr/>
              <a:t>12/13/2022</a:t>
            </a:fld>
            <a:endParaRPr lang="en-US" dirty="0"/>
          </a:p>
        </p:txBody>
      </p:sp>
      <p:sp>
        <p:nvSpPr>
          <p:cNvPr id="5" name="Footer Placeholder 4">
            <a:extLst>
              <a:ext uri="{FF2B5EF4-FFF2-40B4-BE49-F238E27FC236}">
                <a16:creationId xmlns:a16="http://schemas.microsoft.com/office/drawing/2014/main" id="{69994CAA-8367-F7E0-64B6-EAA937FDAAFD}"/>
              </a:ext>
            </a:extLst>
          </p:cNvPr>
          <p:cNvSpPr>
            <a:spLocks noGrp="1"/>
          </p:cNvSpPr>
          <p:nvPr>
            <p:ph type="ftr" sz="quarter" idx="3"/>
          </p:nvPr>
        </p:nvSpPr>
        <p:spPr/>
        <p:txBody>
          <a:bodyPr/>
          <a:lstStyle/>
          <a:p>
            <a:r>
              <a:rPr lang="en-US" dirty="0"/>
              <a:t>Zoo Sanctuary</a:t>
            </a:r>
          </a:p>
        </p:txBody>
      </p:sp>
      <p:sp>
        <p:nvSpPr>
          <p:cNvPr id="6" name="Slide Number Placeholder 5">
            <a:extLst>
              <a:ext uri="{FF2B5EF4-FFF2-40B4-BE49-F238E27FC236}">
                <a16:creationId xmlns:a16="http://schemas.microsoft.com/office/drawing/2014/main" id="{E544B256-2F51-B65B-49D6-65055DBF2E04}"/>
              </a:ext>
            </a:extLst>
          </p:cNvPr>
          <p:cNvSpPr>
            <a:spLocks noGrp="1"/>
          </p:cNvSpPr>
          <p:nvPr>
            <p:ph type="sldNum" sz="quarter" idx="4"/>
          </p:nvPr>
        </p:nvSpPr>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3095577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lnSpcReduction="10000"/>
          </a:bodyPr>
          <a:lstStyle/>
          <a:p>
            <a:r>
              <a:rPr lang="en-US" dirty="0"/>
              <a:t>Introduction</a:t>
            </a:r>
          </a:p>
          <a:p>
            <a:r>
              <a:rPr lang="en-US" dirty="0"/>
              <a:t>Primary Goals</a:t>
            </a:r>
          </a:p>
          <a:p>
            <a:r>
              <a:rPr lang="en-US" dirty="0"/>
              <a:t>Process </a:t>
            </a:r>
          </a:p>
          <a:p>
            <a:r>
              <a:rPr lang="en-US" dirty="0"/>
              <a:t>Database Tables</a:t>
            </a:r>
          </a:p>
          <a:p>
            <a:r>
              <a:rPr lang="en-US" dirty="0"/>
              <a:t>Database Tools and Features </a:t>
            </a:r>
          </a:p>
          <a:p>
            <a:r>
              <a:rPr lang="en-US" dirty="0"/>
              <a:t>What’s working well and Next steps</a:t>
            </a:r>
          </a:p>
          <a:p>
            <a:r>
              <a:rPr lang="en-US" dirty="0"/>
              <a:t>Timeline</a:t>
            </a:r>
          </a:p>
          <a:p>
            <a:endParaRPr lang="en-US" dirty="0"/>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12/13/2022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Zoo Sanctuary</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45DB0-2EC8-ED56-7416-A25A6DF01A9D}"/>
              </a:ext>
            </a:extLst>
          </p:cNvPr>
          <p:cNvSpPr>
            <a:spLocks noGrp="1"/>
          </p:cNvSpPr>
          <p:nvPr>
            <p:ph type="title"/>
          </p:nvPr>
        </p:nvSpPr>
        <p:spPr/>
        <p:txBody>
          <a:bodyPr/>
          <a:lstStyle/>
          <a:p>
            <a:r>
              <a:rPr lang="en-CA" dirty="0"/>
              <a:t>After Delete Trigger</a:t>
            </a:r>
          </a:p>
        </p:txBody>
      </p:sp>
      <p:pic>
        <p:nvPicPr>
          <p:cNvPr id="8" name="Content Placeholder 7" descr="A screenshot of a computer&#10;&#10;Description automatically generated">
            <a:extLst>
              <a:ext uri="{FF2B5EF4-FFF2-40B4-BE49-F238E27FC236}">
                <a16:creationId xmlns:a16="http://schemas.microsoft.com/office/drawing/2014/main" id="{BFD283DE-6635-BBB6-0663-4DD7D024E068}"/>
              </a:ext>
            </a:extLst>
          </p:cNvPr>
          <p:cNvPicPr>
            <a:picLocks noGrp="1" noChangeAspect="1"/>
          </p:cNvPicPr>
          <p:nvPr>
            <p:ph idx="1"/>
          </p:nvPr>
        </p:nvPicPr>
        <p:blipFill>
          <a:blip r:embed="rId2"/>
          <a:stretch>
            <a:fillRect/>
          </a:stretch>
        </p:blipFill>
        <p:spPr>
          <a:xfrm>
            <a:off x="1245326" y="1706563"/>
            <a:ext cx="8907950" cy="4349004"/>
          </a:xfrm>
        </p:spPr>
      </p:pic>
      <p:sp>
        <p:nvSpPr>
          <p:cNvPr id="4" name="Date Placeholder 3">
            <a:extLst>
              <a:ext uri="{FF2B5EF4-FFF2-40B4-BE49-F238E27FC236}">
                <a16:creationId xmlns:a16="http://schemas.microsoft.com/office/drawing/2014/main" id="{6088DAEC-FDE2-B7F1-431F-B5313F125D6D}"/>
              </a:ext>
            </a:extLst>
          </p:cNvPr>
          <p:cNvSpPr>
            <a:spLocks noGrp="1"/>
          </p:cNvSpPr>
          <p:nvPr>
            <p:ph type="dt" sz="half" idx="2"/>
          </p:nvPr>
        </p:nvSpPr>
        <p:spPr/>
        <p:txBody>
          <a:bodyPr/>
          <a:lstStyle/>
          <a:p>
            <a:fld id="{8CE9AC2A-20AD-8C48-B5EB-B5322BDBCDEE}" type="datetime1">
              <a:rPr lang="en-US" smtClean="0"/>
              <a:pPr/>
              <a:t>12/13/2022</a:t>
            </a:fld>
            <a:endParaRPr lang="en-US" dirty="0"/>
          </a:p>
        </p:txBody>
      </p:sp>
      <p:sp>
        <p:nvSpPr>
          <p:cNvPr id="5" name="Footer Placeholder 4">
            <a:extLst>
              <a:ext uri="{FF2B5EF4-FFF2-40B4-BE49-F238E27FC236}">
                <a16:creationId xmlns:a16="http://schemas.microsoft.com/office/drawing/2014/main" id="{93852F30-67C7-19D0-8AA1-C366C1800004}"/>
              </a:ext>
            </a:extLst>
          </p:cNvPr>
          <p:cNvSpPr>
            <a:spLocks noGrp="1"/>
          </p:cNvSpPr>
          <p:nvPr>
            <p:ph type="ftr" sz="quarter" idx="3"/>
          </p:nvPr>
        </p:nvSpPr>
        <p:spPr/>
        <p:txBody>
          <a:bodyPr/>
          <a:lstStyle/>
          <a:p>
            <a:r>
              <a:rPr lang="en-US" dirty="0"/>
              <a:t>Zoo Sanctuary</a:t>
            </a:r>
          </a:p>
        </p:txBody>
      </p:sp>
      <p:sp>
        <p:nvSpPr>
          <p:cNvPr id="6" name="Slide Number Placeholder 5">
            <a:extLst>
              <a:ext uri="{FF2B5EF4-FFF2-40B4-BE49-F238E27FC236}">
                <a16:creationId xmlns:a16="http://schemas.microsoft.com/office/drawing/2014/main" id="{17C7F6C3-E23C-4DF0-12A6-92654063B462}"/>
              </a:ext>
            </a:extLst>
          </p:cNvPr>
          <p:cNvSpPr>
            <a:spLocks noGrp="1"/>
          </p:cNvSpPr>
          <p:nvPr>
            <p:ph type="sldNum" sz="quarter" idx="4"/>
          </p:nvPr>
        </p:nvSpPr>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916160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A0BFD-5ACC-9D4D-5AD5-C4A46F8473E5}"/>
              </a:ext>
            </a:extLst>
          </p:cNvPr>
          <p:cNvSpPr>
            <a:spLocks noGrp="1"/>
          </p:cNvSpPr>
          <p:nvPr>
            <p:ph type="title"/>
          </p:nvPr>
        </p:nvSpPr>
        <p:spPr/>
        <p:txBody>
          <a:bodyPr/>
          <a:lstStyle/>
          <a:p>
            <a:r>
              <a:rPr lang="en-CA" dirty="0"/>
              <a:t>After Delete Trigger Output</a:t>
            </a:r>
          </a:p>
        </p:txBody>
      </p:sp>
      <p:pic>
        <p:nvPicPr>
          <p:cNvPr id="8" name="Content Placeholder 7" descr="A computer screen capture&#10;&#10;Description automatically generated with low confidence">
            <a:extLst>
              <a:ext uri="{FF2B5EF4-FFF2-40B4-BE49-F238E27FC236}">
                <a16:creationId xmlns:a16="http://schemas.microsoft.com/office/drawing/2014/main" id="{1064D23D-4B86-183A-C14D-1A7863AB9D90}"/>
              </a:ext>
            </a:extLst>
          </p:cNvPr>
          <p:cNvPicPr>
            <a:picLocks noGrp="1" noChangeAspect="1"/>
          </p:cNvPicPr>
          <p:nvPr>
            <p:ph idx="1"/>
          </p:nvPr>
        </p:nvPicPr>
        <p:blipFill>
          <a:blip r:embed="rId2"/>
          <a:stretch>
            <a:fillRect/>
          </a:stretch>
        </p:blipFill>
        <p:spPr>
          <a:xfrm>
            <a:off x="1167491" y="1706563"/>
            <a:ext cx="8844255" cy="4291338"/>
          </a:xfrm>
        </p:spPr>
      </p:pic>
      <p:sp>
        <p:nvSpPr>
          <p:cNvPr id="4" name="Date Placeholder 3">
            <a:extLst>
              <a:ext uri="{FF2B5EF4-FFF2-40B4-BE49-F238E27FC236}">
                <a16:creationId xmlns:a16="http://schemas.microsoft.com/office/drawing/2014/main" id="{062E84D7-7AEA-99EF-0AD0-9137BE5457E6}"/>
              </a:ext>
            </a:extLst>
          </p:cNvPr>
          <p:cNvSpPr>
            <a:spLocks noGrp="1"/>
          </p:cNvSpPr>
          <p:nvPr>
            <p:ph type="dt" sz="half" idx="2"/>
          </p:nvPr>
        </p:nvSpPr>
        <p:spPr/>
        <p:txBody>
          <a:bodyPr/>
          <a:lstStyle/>
          <a:p>
            <a:fld id="{8CE9AC2A-20AD-8C48-B5EB-B5322BDBCDEE}" type="datetime1">
              <a:rPr lang="en-US" smtClean="0"/>
              <a:pPr/>
              <a:t>12/13/2022</a:t>
            </a:fld>
            <a:endParaRPr lang="en-US" dirty="0"/>
          </a:p>
        </p:txBody>
      </p:sp>
      <p:sp>
        <p:nvSpPr>
          <p:cNvPr id="5" name="Footer Placeholder 4">
            <a:extLst>
              <a:ext uri="{FF2B5EF4-FFF2-40B4-BE49-F238E27FC236}">
                <a16:creationId xmlns:a16="http://schemas.microsoft.com/office/drawing/2014/main" id="{125CB546-E232-F351-4EB5-E0EF68ADB4E8}"/>
              </a:ext>
            </a:extLst>
          </p:cNvPr>
          <p:cNvSpPr>
            <a:spLocks noGrp="1"/>
          </p:cNvSpPr>
          <p:nvPr>
            <p:ph type="ftr" sz="quarter" idx="3"/>
          </p:nvPr>
        </p:nvSpPr>
        <p:spPr/>
        <p:txBody>
          <a:bodyPr/>
          <a:lstStyle/>
          <a:p>
            <a:r>
              <a:rPr lang="en-US" dirty="0"/>
              <a:t>Zoo Sanctuary</a:t>
            </a:r>
          </a:p>
        </p:txBody>
      </p:sp>
      <p:sp>
        <p:nvSpPr>
          <p:cNvPr id="6" name="Slide Number Placeholder 5">
            <a:extLst>
              <a:ext uri="{FF2B5EF4-FFF2-40B4-BE49-F238E27FC236}">
                <a16:creationId xmlns:a16="http://schemas.microsoft.com/office/drawing/2014/main" id="{AC48C9AB-44D6-E62D-E8E0-6DBF10C120D6}"/>
              </a:ext>
            </a:extLst>
          </p:cNvPr>
          <p:cNvSpPr>
            <a:spLocks noGrp="1"/>
          </p:cNvSpPr>
          <p:nvPr>
            <p:ph type="sldNum" sz="quarter" idx="4"/>
          </p:nvPr>
        </p:nvSpPr>
        <p:spPr/>
        <p:txBody>
          <a:bodyPr/>
          <a:lstStyle/>
          <a:p>
            <a:fld id="{294A09A9-5501-47C1-A89A-A340965A2BE2}" type="slidenum">
              <a:rPr lang="en-US" smtClean="0"/>
              <a:pPr/>
              <a:t>21</a:t>
            </a:fld>
            <a:endParaRPr lang="en-US" dirty="0"/>
          </a:p>
        </p:txBody>
      </p:sp>
    </p:spTree>
    <p:extLst>
      <p:ext uri="{BB962C8B-B14F-4D97-AF65-F5344CB8AC3E}">
        <p14:creationId xmlns:p14="http://schemas.microsoft.com/office/powerpoint/2010/main" val="551813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0103B-2CB4-926F-7A72-C28A77589A93}"/>
              </a:ext>
            </a:extLst>
          </p:cNvPr>
          <p:cNvSpPr>
            <a:spLocks noGrp="1"/>
          </p:cNvSpPr>
          <p:nvPr>
            <p:ph idx="1"/>
          </p:nvPr>
        </p:nvSpPr>
        <p:spPr>
          <a:xfrm>
            <a:off x="1188758" y="1613664"/>
            <a:ext cx="4663440" cy="3716217"/>
          </a:xfrm>
        </p:spPr>
        <p:txBody>
          <a:bodyPr/>
          <a:lstStyle/>
          <a:p>
            <a:r>
              <a:rPr lang="en-CA" dirty="0"/>
              <a:t>Provides effective solution to the problem.</a:t>
            </a:r>
          </a:p>
          <a:p>
            <a:pPr marL="342900" indent="-342900">
              <a:buFont typeface="Arial" panose="020B0604020202020204" pitchFamily="34" charset="0"/>
              <a:buChar char="•"/>
            </a:pPr>
            <a:r>
              <a:rPr lang="en-CA" dirty="0"/>
              <a:t>Using procedure, we are able to track total donation for each type of animal.</a:t>
            </a:r>
          </a:p>
          <a:p>
            <a:pPr marL="342900" indent="-342900">
              <a:buFont typeface="Arial" panose="020B0604020202020204" pitchFamily="34" charset="0"/>
              <a:buChar char="•"/>
            </a:pPr>
            <a:r>
              <a:rPr lang="en-CA" dirty="0"/>
              <a:t>Using before insert trigger we are ensuring employee do not exceed 40 hours work week policy.</a:t>
            </a:r>
          </a:p>
          <a:p>
            <a:pPr marL="342900" indent="-342900">
              <a:buFont typeface="Arial" panose="020B0604020202020204" pitchFamily="34" charset="0"/>
              <a:buChar char="•"/>
            </a:pPr>
            <a:r>
              <a:rPr lang="en-CA" dirty="0"/>
              <a:t>Using after delete trigger to safeguard donor data against accidental deletions.</a:t>
            </a:r>
          </a:p>
          <a:p>
            <a:pPr marL="342900" indent="-342900">
              <a:buFont typeface="Arial" panose="020B0604020202020204" pitchFamily="34" charset="0"/>
              <a:buChar char="•"/>
            </a:pPr>
            <a:endParaRPr lang="en-CA" dirty="0"/>
          </a:p>
        </p:txBody>
      </p:sp>
      <p:sp>
        <p:nvSpPr>
          <p:cNvPr id="4" name="Date Placeholder 3">
            <a:extLst>
              <a:ext uri="{FF2B5EF4-FFF2-40B4-BE49-F238E27FC236}">
                <a16:creationId xmlns:a16="http://schemas.microsoft.com/office/drawing/2014/main" id="{CC7D2F76-C811-91AF-B5AA-AA281F15B060}"/>
              </a:ext>
            </a:extLst>
          </p:cNvPr>
          <p:cNvSpPr>
            <a:spLocks noGrp="1"/>
          </p:cNvSpPr>
          <p:nvPr>
            <p:ph type="dt" sz="half" idx="2"/>
          </p:nvPr>
        </p:nvSpPr>
        <p:spPr/>
        <p:txBody>
          <a:bodyPr/>
          <a:lstStyle/>
          <a:p>
            <a:fld id="{C1583C39-01BF-7F43-854C-FBB4E9AB6B0C}" type="datetime1">
              <a:rPr lang="en-US" smtClean="0"/>
              <a:pPr/>
              <a:t>12/13/2022</a:t>
            </a:fld>
            <a:endParaRPr lang="en-US" dirty="0"/>
          </a:p>
        </p:txBody>
      </p:sp>
      <p:sp>
        <p:nvSpPr>
          <p:cNvPr id="5" name="Footer Placeholder 4">
            <a:extLst>
              <a:ext uri="{FF2B5EF4-FFF2-40B4-BE49-F238E27FC236}">
                <a16:creationId xmlns:a16="http://schemas.microsoft.com/office/drawing/2014/main" id="{C04BFC48-2375-D8E5-7A56-6A673EEE304F}"/>
              </a:ext>
            </a:extLst>
          </p:cNvPr>
          <p:cNvSpPr>
            <a:spLocks noGrp="1"/>
          </p:cNvSpPr>
          <p:nvPr>
            <p:ph type="ftr" sz="quarter" idx="3"/>
          </p:nvPr>
        </p:nvSpPr>
        <p:spPr/>
        <p:txBody>
          <a:bodyPr/>
          <a:lstStyle/>
          <a:p>
            <a:r>
              <a:rPr lang="en-US" dirty="0"/>
              <a:t>Zoo Sanctuary</a:t>
            </a:r>
          </a:p>
        </p:txBody>
      </p:sp>
      <p:sp>
        <p:nvSpPr>
          <p:cNvPr id="6" name="Slide Number Placeholder 5">
            <a:extLst>
              <a:ext uri="{FF2B5EF4-FFF2-40B4-BE49-F238E27FC236}">
                <a16:creationId xmlns:a16="http://schemas.microsoft.com/office/drawing/2014/main" id="{90AA124A-DB76-52A4-B068-F0E4C1F1B2AF}"/>
              </a:ext>
            </a:extLst>
          </p:cNvPr>
          <p:cNvSpPr>
            <a:spLocks noGrp="1"/>
          </p:cNvSpPr>
          <p:nvPr>
            <p:ph type="sldNum" sz="quarter" idx="4"/>
          </p:nvPr>
        </p:nvSpPr>
        <p:spPr/>
        <p:txBody>
          <a:bodyPr/>
          <a:lstStyle/>
          <a:p>
            <a:fld id="{294A09A9-5501-47C1-A89A-A340965A2BE2}" type="slidenum">
              <a:rPr lang="en-US" smtClean="0"/>
              <a:pPr/>
              <a:t>22</a:t>
            </a:fld>
            <a:endParaRPr lang="en-US" dirty="0"/>
          </a:p>
        </p:txBody>
      </p:sp>
      <p:sp>
        <p:nvSpPr>
          <p:cNvPr id="7" name="Content Placeholder 6">
            <a:extLst>
              <a:ext uri="{FF2B5EF4-FFF2-40B4-BE49-F238E27FC236}">
                <a16:creationId xmlns:a16="http://schemas.microsoft.com/office/drawing/2014/main" id="{CD708390-084E-4E55-95C7-A2C21245D998}"/>
              </a:ext>
            </a:extLst>
          </p:cNvPr>
          <p:cNvSpPr>
            <a:spLocks noGrp="1"/>
          </p:cNvSpPr>
          <p:nvPr>
            <p:ph idx="10"/>
          </p:nvPr>
        </p:nvSpPr>
        <p:spPr>
          <a:xfrm>
            <a:off x="6283235" y="1613664"/>
            <a:ext cx="4663440" cy="2828613"/>
          </a:xfrm>
        </p:spPr>
        <p:txBody>
          <a:bodyPr/>
          <a:lstStyle/>
          <a:p>
            <a:r>
              <a:rPr lang="en-CA" dirty="0"/>
              <a:t>Need to improve the solution to the problem.</a:t>
            </a:r>
          </a:p>
          <a:p>
            <a:pPr marL="342900" indent="-342900">
              <a:buFont typeface="Arial" panose="020B0604020202020204" pitchFamily="34" charset="0"/>
              <a:buChar char="•"/>
            </a:pPr>
            <a:r>
              <a:rPr lang="en-US" dirty="0"/>
              <a:t>In Current database of employee schedule, I haven't used clock in/clock out. Instead, I directly put hours for the employee. However, I think I can improve later by adding the column Date, Clock-In, Clock-out timestamp.</a:t>
            </a:r>
            <a:endParaRPr lang="en-CA" dirty="0"/>
          </a:p>
        </p:txBody>
      </p:sp>
      <p:sp>
        <p:nvSpPr>
          <p:cNvPr id="8" name="Content Placeholder 7">
            <a:extLst>
              <a:ext uri="{FF2B5EF4-FFF2-40B4-BE49-F238E27FC236}">
                <a16:creationId xmlns:a16="http://schemas.microsoft.com/office/drawing/2014/main" id="{857D847F-8BF9-C837-DD13-681C3DC76969}"/>
              </a:ext>
            </a:extLst>
          </p:cNvPr>
          <p:cNvSpPr>
            <a:spLocks noGrp="1"/>
          </p:cNvSpPr>
          <p:nvPr>
            <p:ph idx="11"/>
          </p:nvPr>
        </p:nvSpPr>
        <p:spPr>
          <a:xfrm>
            <a:off x="1089521" y="687251"/>
            <a:ext cx="4663440" cy="522514"/>
          </a:xfrm>
        </p:spPr>
        <p:txBody>
          <a:bodyPr/>
          <a:lstStyle/>
          <a:p>
            <a:r>
              <a:rPr lang="en-CA" dirty="0"/>
              <a:t>What’s working well?	</a:t>
            </a:r>
          </a:p>
        </p:txBody>
      </p:sp>
      <p:sp>
        <p:nvSpPr>
          <p:cNvPr id="9" name="Content Placeholder 8">
            <a:extLst>
              <a:ext uri="{FF2B5EF4-FFF2-40B4-BE49-F238E27FC236}">
                <a16:creationId xmlns:a16="http://schemas.microsoft.com/office/drawing/2014/main" id="{C36C95B4-B08D-617E-8E5F-9EB14153E779}"/>
              </a:ext>
            </a:extLst>
          </p:cNvPr>
          <p:cNvSpPr>
            <a:spLocks noGrp="1"/>
          </p:cNvSpPr>
          <p:nvPr>
            <p:ph idx="12"/>
          </p:nvPr>
        </p:nvSpPr>
        <p:spPr>
          <a:xfrm>
            <a:off x="6283235" y="743959"/>
            <a:ext cx="4663440" cy="522514"/>
          </a:xfrm>
        </p:spPr>
        <p:txBody>
          <a:bodyPr/>
          <a:lstStyle/>
          <a:p>
            <a:r>
              <a:rPr lang="en-CA" dirty="0"/>
              <a:t>What needs improvement? </a:t>
            </a:r>
          </a:p>
        </p:txBody>
      </p:sp>
    </p:spTree>
    <p:extLst>
      <p:ext uri="{BB962C8B-B14F-4D97-AF65-F5344CB8AC3E}">
        <p14:creationId xmlns:p14="http://schemas.microsoft.com/office/powerpoint/2010/main" val="3855852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dirty="0"/>
              <a:t>Timeline </a:t>
            </a:r>
          </a:p>
        </p:txBody>
      </p:sp>
      <p:graphicFrame>
        <p:nvGraphicFramePr>
          <p:cNvPr id="2" name="Diagram 2" descr="SmartArt graphic">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1044968397"/>
              </p:ext>
            </p:extLst>
          </p:nvPr>
        </p:nvGraphicFramePr>
        <p:xfrm>
          <a:off x="1245325" y="1706563"/>
          <a:ext cx="9779182" cy="43630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p:txBody>
          <a:bodyPr/>
          <a:lstStyle/>
          <a:p>
            <a:fld id="{79C497D8-AFA6-424B-9876-402B886244CF}" type="datetime1">
              <a:rPr lang="en-US" smtClean="0"/>
              <a:t>12/13/2022</a:t>
            </a:fld>
            <a:endParaRPr lang="en-US" dirty="0"/>
          </a:p>
        </p:txBody>
      </p:sp>
      <p:sp>
        <p:nvSpPr>
          <p:cNvPr id="5" name="Footer Placeholder 4">
            <a:extLst>
              <a:ext uri="{FF2B5EF4-FFF2-40B4-BE49-F238E27FC236}">
                <a16:creationId xmlns:a16="http://schemas.microsoft.com/office/drawing/2014/main" id="{140F55DB-0AAD-684A-B0E2-8EF58E039423}"/>
              </a:ext>
            </a:extLst>
          </p:cNvPr>
          <p:cNvSpPr>
            <a:spLocks noGrp="1"/>
          </p:cNvSpPr>
          <p:nvPr>
            <p:ph type="ftr" sz="quarter" idx="3"/>
          </p:nvPr>
        </p:nvSpPr>
        <p:spPr/>
        <p:txBody>
          <a:bodyPr/>
          <a:lstStyle/>
          <a:p>
            <a:r>
              <a:rPr lang="en-US" dirty="0"/>
              <a:t>Zoo Sanctuary</a:t>
            </a:r>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23</a:t>
            </a:fld>
            <a:endParaRPr lang="en-US" dirty="0"/>
          </a:p>
        </p:txBody>
      </p:sp>
    </p:spTree>
    <p:extLst>
      <p:ext uri="{BB962C8B-B14F-4D97-AF65-F5344CB8AC3E}">
        <p14:creationId xmlns:p14="http://schemas.microsoft.com/office/powerpoint/2010/main" val="932498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Any Question ?</a:t>
            </a:r>
          </a:p>
          <a:p>
            <a:endParaRPr lang="en-US" dirty="0"/>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263515"/>
            <a:ext cx="9779183" cy="3826135"/>
          </a:xfrm>
        </p:spPr>
        <p:txBody>
          <a:bodyPr vert="horz" lIns="91440" tIns="45720" rIns="91440" bIns="45720" rtlCol="0" anchor="t">
            <a:normAutofit lnSpcReduction="10000"/>
          </a:bodyPr>
          <a:lstStyle/>
          <a:p>
            <a:r>
              <a:rPr lang="en-US" dirty="0"/>
              <a:t>Problem No 1:  Assume that donors have the option to earmark their donations for certain type of animals. How can you see the total donated funds for each type of animal?</a:t>
            </a:r>
          </a:p>
          <a:p>
            <a:r>
              <a:rPr lang="en-US" dirty="0"/>
              <a:t>Problem No 2:  Employees must be scheduled for different shifts. How can we schedule different types of employees for different shifts, while making sure employees don’t work more than 40 hours per week period ?</a:t>
            </a:r>
          </a:p>
          <a:p>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12/13/2022</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Zoo Sanctuary</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Primary goals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r>
              <a:rPr lang="en-US" dirty="0"/>
              <a:t>Provide a solution  to the real-world problem.</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Process</a:t>
            </a:r>
          </a:p>
        </p:txBody>
      </p:sp>
      <p:graphicFrame>
        <p:nvGraphicFramePr>
          <p:cNvPr id="6" name="Content Placeholder 5" descr="Chart">
            <a:extLst>
              <a:ext uri="{FF2B5EF4-FFF2-40B4-BE49-F238E27FC236}">
                <a16:creationId xmlns:a16="http://schemas.microsoft.com/office/drawing/2014/main" id="{DB23E567-BDB1-4E6F-9EA8-3E4297461AEE}"/>
              </a:ext>
            </a:extLst>
          </p:cNvPr>
          <p:cNvGraphicFramePr>
            <a:graphicFrameLocks noGrp="1"/>
          </p:cNvGraphicFramePr>
          <p:nvPr>
            <p:ph idx="1"/>
            <p:extLst>
              <p:ext uri="{D42A27DB-BD31-4B8C-83A1-F6EECF244321}">
                <p14:modId xmlns:p14="http://schemas.microsoft.com/office/powerpoint/2010/main" val="1476263041"/>
              </p:ext>
            </p:extLst>
          </p:nvPr>
        </p:nvGraphicFramePr>
        <p:xfrm>
          <a:off x="1167492" y="2360884"/>
          <a:ext cx="4765635" cy="2701770"/>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12/13/2022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Zoo Sanctuary</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a:t>
            </a:fld>
            <a:endParaRPr lang="en-US" dirty="0"/>
          </a:p>
        </p:txBody>
      </p:sp>
      <p:graphicFrame>
        <p:nvGraphicFramePr>
          <p:cNvPr id="8" name="Content Placeholder 5" descr="Chart">
            <a:extLst>
              <a:ext uri="{FF2B5EF4-FFF2-40B4-BE49-F238E27FC236}">
                <a16:creationId xmlns:a16="http://schemas.microsoft.com/office/drawing/2014/main" id="{6AB7DFBE-4AA8-4DB5-D0C7-7641C9EF9EC8}"/>
              </a:ext>
            </a:extLst>
          </p:cNvPr>
          <p:cNvGraphicFramePr>
            <a:graphicFrameLocks/>
          </p:cNvGraphicFramePr>
          <p:nvPr>
            <p:extLst>
              <p:ext uri="{D42A27DB-BD31-4B8C-83A1-F6EECF244321}">
                <p14:modId xmlns:p14="http://schemas.microsoft.com/office/powerpoint/2010/main" val="1637043680"/>
              </p:ext>
            </p:extLst>
          </p:nvPr>
        </p:nvGraphicFramePr>
        <p:xfrm>
          <a:off x="6057083" y="2360883"/>
          <a:ext cx="4889592" cy="332788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Animal Table</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12/13/2022</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Zoo Sanctuary</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6</a:t>
            </a:fld>
            <a:endParaRPr lang="en-US" dirty="0"/>
          </a:p>
        </p:txBody>
      </p:sp>
      <p:graphicFrame>
        <p:nvGraphicFramePr>
          <p:cNvPr id="9" name="Content Placeholder 8">
            <a:extLst>
              <a:ext uri="{FF2B5EF4-FFF2-40B4-BE49-F238E27FC236}">
                <a16:creationId xmlns:a16="http://schemas.microsoft.com/office/drawing/2014/main" id="{2EF4EA4D-86DD-FAFA-1895-527CE30645C1}"/>
              </a:ext>
            </a:extLst>
          </p:cNvPr>
          <p:cNvGraphicFramePr>
            <a:graphicFrameLocks noGrp="1"/>
          </p:cNvGraphicFramePr>
          <p:nvPr>
            <p:ph idx="1"/>
            <p:extLst>
              <p:ext uri="{D42A27DB-BD31-4B8C-83A1-F6EECF244321}">
                <p14:modId xmlns:p14="http://schemas.microsoft.com/office/powerpoint/2010/main" val="734895437"/>
              </p:ext>
            </p:extLst>
          </p:nvPr>
        </p:nvGraphicFramePr>
        <p:xfrm>
          <a:off x="1270001" y="2247900"/>
          <a:ext cx="9410699" cy="2908299"/>
        </p:xfrm>
        <a:graphic>
          <a:graphicData uri="http://schemas.openxmlformats.org/drawingml/2006/table">
            <a:tbl>
              <a:tblPr firstRow="1" firstCol="1" bandRow="1">
                <a:tableStyleId>{5C22544A-7EE6-4342-B048-85BDC9FD1C3A}</a:tableStyleId>
              </a:tblPr>
              <a:tblGrid>
                <a:gridCol w="881515">
                  <a:extLst>
                    <a:ext uri="{9D8B030D-6E8A-4147-A177-3AD203B41FA5}">
                      <a16:colId xmlns:a16="http://schemas.microsoft.com/office/drawing/2014/main" val="1949924030"/>
                    </a:ext>
                  </a:extLst>
                </a:gridCol>
                <a:gridCol w="2290198">
                  <a:extLst>
                    <a:ext uri="{9D8B030D-6E8A-4147-A177-3AD203B41FA5}">
                      <a16:colId xmlns:a16="http://schemas.microsoft.com/office/drawing/2014/main" val="1294699465"/>
                    </a:ext>
                  </a:extLst>
                </a:gridCol>
                <a:gridCol w="1685944">
                  <a:extLst>
                    <a:ext uri="{9D8B030D-6E8A-4147-A177-3AD203B41FA5}">
                      <a16:colId xmlns:a16="http://schemas.microsoft.com/office/drawing/2014/main" val="2189780655"/>
                    </a:ext>
                  </a:extLst>
                </a:gridCol>
                <a:gridCol w="1586478">
                  <a:extLst>
                    <a:ext uri="{9D8B030D-6E8A-4147-A177-3AD203B41FA5}">
                      <a16:colId xmlns:a16="http://schemas.microsoft.com/office/drawing/2014/main" val="2590876460"/>
                    </a:ext>
                  </a:extLst>
                </a:gridCol>
                <a:gridCol w="2259115">
                  <a:extLst>
                    <a:ext uri="{9D8B030D-6E8A-4147-A177-3AD203B41FA5}">
                      <a16:colId xmlns:a16="http://schemas.microsoft.com/office/drawing/2014/main" val="2636874822"/>
                    </a:ext>
                  </a:extLst>
                </a:gridCol>
                <a:gridCol w="707449">
                  <a:extLst>
                    <a:ext uri="{9D8B030D-6E8A-4147-A177-3AD203B41FA5}">
                      <a16:colId xmlns:a16="http://schemas.microsoft.com/office/drawing/2014/main" val="3788562494"/>
                    </a:ext>
                  </a:extLst>
                </a:gridCol>
              </a:tblGrid>
              <a:tr h="732865">
                <a:tc>
                  <a:txBody>
                    <a:bodyPr/>
                    <a:lstStyle/>
                    <a:p>
                      <a:pPr algn="l">
                        <a:lnSpc>
                          <a:spcPct val="115000"/>
                        </a:lnSpc>
                        <a:spcAft>
                          <a:spcPts val="800"/>
                        </a:spcAft>
                      </a:pPr>
                      <a:r>
                        <a:rPr lang="en-CA" sz="1600" dirty="0">
                          <a:effectLst/>
                        </a:rPr>
                        <a:t>No</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pPr>
                      <a:r>
                        <a:rPr lang="en-CA" sz="1600">
                          <a:effectLst/>
                        </a:rPr>
                        <a:t>Name</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pPr>
                      <a:r>
                        <a:rPr lang="en-CA" sz="1600">
                          <a:effectLst/>
                        </a:rPr>
                        <a:t>Type</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pPr>
                      <a:r>
                        <a:rPr lang="en-CA" sz="1600">
                          <a:effectLst/>
                        </a:rPr>
                        <a:t>Constrain</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pPr>
                      <a:r>
                        <a:rPr lang="en-CA" sz="1600">
                          <a:effectLst/>
                        </a:rPr>
                        <a:t>Extra</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pPr>
                      <a:r>
                        <a:rPr lang="en-CA" sz="1600">
                          <a:effectLst/>
                        </a:rPr>
                        <a:t>Key</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30811672"/>
                  </a:ext>
                </a:extLst>
              </a:tr>
              <a:tr h="354852">
                <a:tc>
                  <a:txBody>
                    <a:bodyPr/>
                    <a:lstStyle/>
                    <a:p>
                      <a:pPr algn="l">
                        <a:lnSpc>
                          <a:spcPct val="115000"/>
                        </a:lnSpc>
                        <a:spcAft>
                          <a:spcPts val="800"/>
                        </a:spcAft>
                      </a:pPr>
                      <a:r>
                        <a:rPr lang="en-CA" sz="1600">
                          <a:effectLst/>
                        </a:rPr>
                        <a:t>1</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pPr>
                      <a:r>
                        <a:rPr lang="en-CA" sz="1600">
                          <a:effectLst/>
                        </a:rPr>
                        <a:t>AnimalID</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pPr>
                      <a:r>
                        <a:rPr lang="en-CA" sz="1600">
                          <a:effectLst/>
                        </a:rPr>
                        <a:t>Int (11)</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pPr>
                      <a:r>
                        <a:rPr lang="en-CA" sz="1600">
                          <a:effectLst/>
                        </a:rPr>
                        <a:t>Not Null</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pPr>
                      <a:r>
                        <a:rPr lang="en-CA" sz="1600">
                          <a:effectLst/>
                        </a:rPr>
                        <a:t>Auto_Increment</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pPr>
                      <a:r>
                        <a:rPr lang="en-CA" sz="1600">
                          <a:effectLst/>
                        </a:rPr>
                        <a:t>PK</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6914757"/>
                  </a:ext>
                </a:extLst>
              </a:tr>
              <a:tr h="732865">
                <a:tc>
                  <a:txBody>
                    <a:bodyPr/>
                    <a:lstStyle/>
                    <a:p>
                      <a:pPr algn="l">
                        <a:lnSpc>
                          <a:spcPct val="115000"/>
                        </a:lnSpc>
                        <a:spcAft>
                          <a:spcPts val="800"/>
                        </a:spcAft>
                      </a:pPr>
                      <a:r>
                        <a:rPr lang="en-CA" sz="1600">
                          <a:effectLst/>
                        </a:rPr>
                        <a:t>2</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pPr>
                      <a:r>
                        <a:rPr lang="en-CA" sz="1600">
                          <a:effectLst/>
                        </a:rPr>
                        <a:t>AnimalName</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pPr>
                      <a:r>
                        <a:rPr lang="en-CA" sz="1600">
                          <a:effectLst/>
                        </a:rPr>
                        <a:t>Varchar (50)</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pPr>
                      <a:r>
                        <a:rPr lang="en-CA" sz="1600">
                          <a:effectLst/>
                        </a:rPr>
                        <a:t>Null</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pPr>
                      <a:r>
                        <a:rPr lang="en-CA" sz="1600">
                          <a:effectLst/>
                        </a:rPr>
                        <a:t> </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pPr>
                      <a:r>
                        <a:rPr lang="en-CA" sz="1600">
                          <a:effectLst/>
                        </a:rPr>
                        <a:t> </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57365745"/>
                  </a:ext>
                </a:extLst>
              </a:tr>
              <a:tr h="732865">
                <a:tc>
                  <a:txBody>
                    <a:bodyPr/>
                    <a:lstStyle/>
                    <a:p>
                      <a:pPr algn="l">
                        <a:lnSpc>
                          <a:spcPct val="115000"/>
                        </a:lnSpc>
                        <a:spcAft>
                          <a:spcPts val="800"/>
                        </a:spcAft>
                      </a:pPr>
                      <a:r>
                        <a:rPr lang="en-CA" sz="1600">
                          <a:effectLst/>
                        </a:rPr>
                        <a:t>3</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pPr>
                      <a:r>
                        <a:rPr lang="en-CA" sz="1600">
                          <a:effectLst/>
                        </a:rPr>
                        <a:t>Descriptions</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pPr>
                      <a:r>
                        <a:rPr lang="en-CA" sz="1600">
                          <a:effectLst/>
                        </a:rPr>
                        <a:t>Varchar (200)</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pPr>
                      <a:r>
                        <a:rPr lang="en-CA" sz="1600">
                          <a:effectLst/>
                        </a:rPr>
                        <a:t>Null</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pPr>
                      <a:r>
                        <a:rPr lang="en-CA" sz="1600">
                          <a:effectLst/>
                        </a:rPr>
                        <a:t> </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pPr>
                      <a:r>
                        <a:rPr lang="en-CA" sz="1600">
                          <a:effectLst/>
                        </a:rPr>
                        <a:t> </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34852253"/>
                  </a:ext>
                </a:extLst>
              </a:tr>
              <a:tr h="354852">
                <a:tc>
                  <a:txBody>
                    <a:bodyPr/>
                    <a:lstStyle/>
                    <a:p>
                      <a:pPr algn="l">
                        <a:lnSpc>
                          <a:spcPct val="115000"/>
                        </a:lnSpc>
                        <a:spcAft>
                          <a:spcPts val="800"/>
                        </a:spcAft>
                      </a:pPr>
                      <a:r>
                        <a:rPr lang="en-CA" sz="1600">
                          <a:effectLst/>
                        </a:rPr>
                        <a:t>4</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pPr>
                      <a:r>
                        <a:rPr lang="en-CA" sz="1600">
                          <a:effectLst/>
                        </a:rPr>
                        <a:t>TypeID</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pPr>
                      <a:r>
                        <a:rPr lang="en-CA" sz="1600">
                          <a:effectLst/>
                        </a:rPr>
                        <a:t>Int (11)</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pPr>
                      <a:r>
                        <a:rPr lang="en-CA" sz="1600">
                          <a:effectLst/>
                        </a:rPr>
                        <a:t>Null</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pPr>
                      <a:r>
                        <a:rPr lang="en-CA" sz="1600">
                          <a:effectLst/>
                        </a:rPr>
                        <a:t> </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pPr>
                      <a:r>
                        <a:rPr lang="en-CA" sz="1600" dirty="0">
                          <a:effectLst/>
                        </a:rPr>
                        <a:t>FK</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597962"/>
                  </a:ext>
                </a:extLst>
              </a:tr>
            </a:tbl>
          </a:graphicData>
        </a:graphic>
      </p:graphicFrame>
    </p:spTree>
    <p:extLst>
      <p:ext uri="{BB962C8B-B14F-4D97-AF65-F5344CB8AC3E}">
        <p14:creationId xmlns:p14="http://schemas.microsoft.com/office/powerpoint/2010/main" val="42129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1C6FF-8B31-FCA1-36C9-790C1F01564F}"/>
              </a:ext>
            </a:extLst>
          </p:cNvPr>
          <p:cNvSpPr>
            <a:spLocks noGrp="1"/>
          </p:cNvSpPr>
          <p:nvPr>
            <p:ph type="title"/>
          </p:nvPr>
        </p:nvSpPr>
        <p:spPr/>
        <p:txBody>
          <a:bodyPr/>
          <a:lstStyle/>
          <a:p>
            <a:r>
              <a:rPr lang="en-CA" dirty="0"/>
              <a:t>Animal Type Table:</a:t>
            </a:r>
          </a:p>
        </p:txBody>
      </p:sp>
      <p:graphicFrame>
        <p:nvGraphicFramePr>
          <p:cNvPr id="7" name="Content Placeholder 6">
            <a:extLst>
              <a:ext uri="{FF2B5EF4-FFF2-40B4-BE49-F238E27FC236}">
                <a16:creationId xmlns:a16="http://schemas.microsoft.com/office/drawing/2014/main" id="{56423024-3CCE-2CCB-A520-E3C1A1C940DC}"/>
              </a:ext>
            </a:extLst>
          </p:cNvPr>
          <p:cNvGraphicFramePr>
            <a:graphicFrameLocks noGrp="1"/>
          </p:cNvGraphicFramePr>
          <p:nvPr>
            <p:ph idx="1"/>
            <p:extLst>
              <p:ext uri="{D42A27DB-BD31-4B8C-83A1-F6EECF244321}">
                <p14:modId xmlns:p14="http://schemas.microsoft.com/office/powerpoint/2010/main" val="2619840930"/>
              </p:ext>
            </p:extLst>
          </p:nvPr>
        </p:nvGraphicFramePr>
        <p:xfrm>
          <a:off x="1167492" y="2019300"/>
          <a:ext cx="9297309" cy="3187701"/>
        </p:xfrm>
        <a:graphic>
          <a:graphicData uri="http://schemas.openxmlformats.org/drawingml/2006/table">
            <a:tbl>
              <a:tblPr firstRow="1" firstCol="1" bandRow="1">
                <a:tableStyleId>{5C22544A-7EE6-4342-B048-85BDC9FD1C3A}</a:tableStyleId>
              </a:tblPr>
              <a:tblGrid>
                <a:gridCol w="760863">
                  <a:extLst>
                    <a:ext uri="{9D8B030D-6E8A-4147-A177-3AD203B41FA5}">
                      <a16:colId xmlns:a16="http://schemas.microsoft.com/office/drawing/2014/main" val="2984757730"/>
                    </a:ext>
                  </a:extLst>
                </a:gridCol>
                <a:gridCol w="1881882">
                  <a:extLst>
                    <a:ext uri="{9D8B030D-6E8A-4147-A177-3AD203B41FA5}">
                      <a16:colId xmlns:a16="http://schemas.microsoft.com/office/drawing/2014/main" val="2434118354"/>
                    </a:ext>
                  </a:extLst>
                </a:gridCol>
                <a:gridCol w="1729232">
                  <a:extLst>
                    <a:ext uri="{9D8B030D-6E8A-4147-A177-3AD203B41FA5}">
                      <a16:colId xmlns:a16="http://schemas.microsoft.com/office/drawing/2014/main" val="3207791619"/>
                    </a:ext>
                  </a:extLst>
                </a:gridCol>
                <a:gridCol w="1756662">
                  <a:extLst>
                    <a:ext uri="{9D8B030D-6E8A-4147-A177-3AD203B41FA5}">
                      <a16:colId xmlns:a16="http://schemas.microsoft.com/office/drawing/2014/main" val="469452408"/>
                    </a:ext>
                  </a:extLst>
                </a:gridCol>
                <a:gridCol w="2166907">
                  <a:extLst>
                    <a:ext uri="{9D8B030D-6E8A-4147-A177-3AD203B41FA5}">
                      <a16:colId xmlns:a16="http://schemas.microsoft.com/office/drawing/2014/main" val="764014142"/>
                    </a:ext>
                  </a:extLst>
                </a:gridCol>
                <a:gridCol w="1001763">
                  <a:extLst>
                    <a:ext uri="{9D8B030D-6E8A-4147-A177-3AD203B41FA5}">
                      <a16:colId xmlns:a16="http://schemas.microsoft.com/office/drawing/2014/main" val="3352863418"/>
                    </a:ext>
                  </a:extLst>
                </a:gridCol>
              </a:tblGrid>
              <a:tr h="1062567">
                <a:tc>
                  <a:txBody>
                    <a:bodyPr/>
                    <a:lstStyle/>
                    <a:p>
                      <a:pPr algn="just">
                        <a:lnSpc>
                          <a:spcPct val="115000"/>
                        </a:lnSpc>
                        <a:spcAft>
                          <a:spcPts val="800"/>
                        </a:spcAft>
                      </a:pPr>
                      <a:r>
                        <a:rPr lang="en-CA" sz="1600">
                          <a:effectLst/>
                        </a:rPr>
                        <a:t>No</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Name</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Type</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Constrain</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Extra</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Key</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6725812"/>
                  </a:ext>
                </a:extLst>
              </a:tr>
              <a:tr h="1062567">
                <a:tc>
                  <a:txBody>
                    <a:bodyPr/>
                    <a:lstStyle/>
                    <a:p>
                      <a:pPr algn="just">
                        <a:lnSpc>
                          <a:spcPct val="115000"/>
                        </a:lnSpc>
                        <a:spcAft>
                          <a:spcPts val="800"/>
                        </a:spcAft>
                      </a:pPr>
                      <a:r>
                        <a:rPr lang="en-CA" sz="1600">
                          <a:effectLst/>
                        </a:rPr>
                        <a:t>1</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dirty="0" err="1">
                          <a:effectLst/>
                        </a:rPr>
                        <a:t>AnimalTypeID</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Int</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Not Null</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dirty="0" err="1">
                          <a:effectLst/>
                        </a:rPr>
                        <a:t>Auto_Increment</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PK</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12423164"/>
                  </a:ext>
                </a:extLst>
              </a:tr>
              <a:tr h="1062567">
                <a:tc>
                  <a:txBody>
                    <a:bodyPr/>
                    <a:lstStyle/>
                    <a:p>
                      <a:pPr algn="just">
                        <a:lnSpc>
                          <a:spcPct val="115000"/>
                        </a:lnSpc>
                        <a:spcAft>
                          <a:spcPts val="800"/>
                        </a:spcAft>
                      </a:pPr>
                      <a:r>
                        <a:rPr lang="en-CA" sz="1600">
                          <a:effectLst/>
                        </a:rPr>
                        <a:t>2</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Type</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Varchar (50)</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Not Null</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 </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dirty="0">
                          <a:effectLst/>
                        </a:rPr>
                        <a:t> </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9801622"/>
                  </a:ext>
                </a:extLst>
              </a:tr>
            </a:tbl>
          </a:graphicData>
        </a:graphic>
      </p:graphicFrame>
      <p:sp>
        <p:nvSpPr>
          <p:cNvPr id="4" name="Date Placeholder 3">
            <a:extLst>
              <a:ext uri="{FF2B5EF4-FFF2-40B4-BE49-F238E27FC236}">
                <a16:creationId xmlns:a16="http://schemas.microsoft.com/office/drawing/2014/main" id="{4AE8388A-3B59-A262-1553-AE29650FE760}"/>
              </a:ext>
            </a:extLst>
          </p:cNvPr>
          <p:cNvSpPr>
            <a:spLocks noGrp="1"/>
          </p:cNvSpPr>
          <p:nvPr>
            <p:ph type="dt" sz="half" idx="2"/>
          </p:nvPr>
        </p:nvSpPr>
        <p:spPr/>
        <p:txBody>
          <a:bodyPr/>
          <a:lstStyle/>
          <a:p>
            <a:fld id="{8CE9AC2A-20AD-8C48-B5EB-B5322BDBCDEE}" type="datetime1">
              <a:rPr lang="en-US" smtClean="0"/>
              <a:pPr/>
              <a:t>12/13/2022</a:t>
            </a:fld>
            <a:endParaRPr lang="en-US" dirty="0"/>
          </a:p>
        </p:txBody>
      </p:sp>
      <p:sp>
        <p:nvSpPr>
          <p:cNvPr id="5" name="Footer Placeholder 4">
            <a:extLst>
              <a:ext uri="{FF2B5EF4-FFF2-40B4-BE49-F238E27FC236}">
                <a16:creationId xmlns:a16="http://schemas.microsoft.com/office/drawing/2014/main" id="{5553E190-C9FA-234C-B850-7BD45A3ACE5E}"/>
              </a:ext>
            </a:extLst>
          </p:cNvPr>
          <p:cNvSpPr>
            <a:spLocks noGrp="1"/>
          </p:cNvSpPr>
          <p:nvPr>
            <p:ph type="ftr" sz="quarter" idx="3"/>
          </p:nvPr>
        </p:nvSpPr>
        <p:spPr/>
        <p:txBody>
          <a:bodyPr/>
          <a:lstStyle/>
          <a:p>
            <a:r>
              <a:rPr lang="en-US" dirty="0"/>
              <a:t>Zoo Sanctuary</a:t>
            </a:r>
          </a:p>
        </p:txBody>
      </p:sp>
      <p:sp>
        <p:nvSpPr>
          <p:cNvPr id="6" name="Slide Number Placeholder 5">
            <a:extLst>
              <a:ext uri="{FF2B5EF4-FFF2-40B4-BE49-F238E27FC236}">
                <a16:creationId xmlns:a16="http://schemas.microsoft.com/office/drawing/2014/main" id="{4B1CBCB4-0A91-6924-ED3C-F07D2BC0190D}"/>
              </a:ext>
            </a:extLst>
          </p:cNvPr>
          <p:cNvSpPr>
            <a:spLocks noGrp="1"/>
          </p:cNvSpPr>
          <p:nvPr>
            <p:ph type="sldNum" sz="quarter" idx="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4186629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28787-9016-A00D-7F22-173337C014BA}"/>
              </a:ext>
            </a:extLst>
          </p:cNvPr>
          <p:cNvSpPr>
            <a:spLocks noGrp="1"/>
          </p:cNvSpPr>
          <p:nvPr>
            <p:ph type="title"/>
          </p:nvPr>
        </p:nvSpPr>
        <p:spPr/>
        <p:txBody>
          <a:bodyPr/>
          <a:lstStyle/>
          <a:p>
            <a:r>
              <a:rPr lang="en-CA" dirty="0"/>
              <a:t>Donation Table</a:t>
            </a:r>
          </a:p>
        </p:txBody>
      </p:sp>
      <p:graphicFrame>
        <p:nvGraphicFramePr>
          <p:cNvPr id="7" name="Content Placeholder 6">
            <a:extLst>
              <a:ext uri="{FF2B5EF4-FFF2-40B4-BE49-F238E27FC236}">
                <a16:creationId xmlns:a16="http://schemas.microsoft.com/office/drawing/2014/main" id="{03A168E8-D2DD-D08D-86E2-46ABEB91A71F}"/>
              </a:ext>
            </a:extLst>
          </p:cNvPr>
          <p:cNvGraphicFramePr>
            <a:graphicFrameLocks noGrp="1"/>
          </p:cNvGraphicFramePr>
          <p:nvPr>
            <p:ph idx="1"/>
            <p:extLst>
              <p:ext uri="{D42A27DB-BD31-4B8C-83A1-F6EECF244321}">
                <p14:modId xmlns:p14="http://schemas.microsoft.com/office/powerpoint/2010/main" val="2183095225"/>
              </p:ext>
            </p:extLst>
          </p:nvPr>
        </p:nvGraphicFramePr>
        <p:xfrm>
          <a:off x="1167492" y="2082800"/>
          <a:ext cx="8985783" cy="3352799"/>
        </p:xfrm>
        <a:graphic>
          <a:graphicData uri="http://schemas.openxmlformats.org/drawingml/2006/table">
            <a:tbl>
              <a:tblPr firstRow="1" firstCol="1" bandRow="1">
                <a:tableStyleId>{5C22544A-7EE6-4342-B048-85BDC9FD1C3A}</a:tableStyleId>
              </a:tblPr>
              <a:tblGrid>
                <a:gridCol w="531868">
                  <a:extLst>
                    <a:ext uri="{9D8B030D-6E8A-4147-A177-3AD203B41FA5}">
                      <a16:colId xmlns:a16="http://schemas.microsoft.com/office/drawing/2014/main" val="4210544095"/>
                    </a:ext>
                  </a:extLst>
                </a:gridCol>
                <a:gridCol w="1840546">
                  <a:extLst>
                    <a:ext uri="{9D8B030D-6E8A-4147-A177-3AD203B41FA5}">
                      <a16:colId xmlns:a16="http://schemas.microsoft.com/office/drawing/2014/main" val="1717439446"/>
                    </a:ext>
                  </a:extLst>
                </a:gridCol>
                <a:gridCol w="1797390">
                  <a:extLst>
                    <a:ext uri="{9D8B030D-6E8A-4147-A177-3AD203B41FA5}">
                      <a16:colId xmlns:a16="http://schemas.microsoft.com/office/drawing/2014/main" val="890458420"/>
                    </a:ext>
                  </a:extLst>
                </a:gridCol>
                <a:gridCol w="1961849">
                  <a:extLst>
                    <a:ext uri="{9D8B030D-6E8A-4147-A177-3AD203B41FA5}">
                      <a16:colId xmlns:a16="http://schemas.microsoft.com/office/drawing/2014/main" val="3004635263"/>
                    </a:ext>
                  </a:extLst>
                </a:gridCol>
                <a:gridCol w="1735572">
                  <a:extLst>
                    <a:ext uri="{9D8B030D-6E8A-4147-A177-3AD203B41FA5}">
                      <a16:colId xmlns:a16="http://schemas.microsoft.com/office/drawing/2014/main" val="1821799157"/>
                    </a:ext>
                  </a:extLst>
                </a:gridCol>
                <a:gridCol w="1118558">
                  <a:extLst>
                    <a:ext uri="{9D8B030D-6E8A-4147-A177-3AD203B41FA5}">
                      <a16:colId xmlns:a16="http://schemas.microsoft.com/office/drawing/2014/main" val="2098310830"/>
                    </a:ext>
                  </a:extLst>
                </a:gridCol>
              </a:tblGrid>
              <a:tr h="1141651">
                <a:tc>
                  <a:txBody>
                    <a:bodyPr/>
                    <a:lstStyle/>
                    <a:p>
                      <a:pPr algn="ctr">
                        <a:lnSpc>
                          <a:spcPct val="115000"/>
                        </a:lnSpc>
                        <a:spcAft>
                          <a:spcPts val="800"/>
                        </a:spcAft>
                      </a:pPr>
                      <a:r>
                        <a:rPr lang="en-CA" sz="1600">
                          <a:effectLst/>
                        </a:rPr>
                        <a:t>No</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dirty="0">
                          <a:effectLst/>
                        </a:rPr>
                        <a:t>Name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Type</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Constrain</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dirty="0">
                          <a:effectLst/>
                        </a:rPr>
                        <a:t>Extra</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Key</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0349643"/>
                  </a:ext>
                </a:extLst>
              </a:tr>
              <a:tr h="552787">
                <a:tc>
                  <a:txBody>
                    <a:bodyPr/>
                    <a:lstStyle/>
                    <a:p>
                      <a:pPr algn="just">
                        <a:lnSpc>
                          <a:spcPct val="115000"/>
                        </a:lnSpc>
                        <a:spcAft>
                          <a:spcPts val="800"/>
                        </a:spcAft>
                      </a:pPr>
                      <a:r>
                        <a:rPr lang="en-CA" sz="1600">
                          <a:effectLst/>
                        </a:rPr>
                        <a:t>1</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DonationID</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Int</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NOT Null</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dirty="0">
                          <a:effectLst/>
                        </a:rPr>
                        <a:t> Auto Increment</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PK</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1000754"/>
                  </a:ext>
                </a:extLst>
              </a:tr>
              <a:tr h="552787">
                <a:tc>
                  <a:txBody>
                    <a:bodyPr/>
                    <a:lstStyle/>
                    <a:p>
                      <a:pPr algn="just">
                        <a:lnSpc>
                          <a:spcPct val="115000"/>
                        </a:lnSpc>
                        <a:spcAft>
                          <a:spcPts val="800"/>
                        </a:spcAft>
                      </a:pPr>
                      <a:r>
                        <a:rPr lang="en-CA" sz="1600">
                          <a:effectLst/>
                        </a:rPr>
                        <a:t>2</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Amount</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Int</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Null</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 </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 </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9462963"/>
                  </a:ext>
                </a:extLst>
              </a:tr>
              <a:tr h="552787">
                <a:tc>
                  <a:txBody>
                    <a:bodyPr/>
                    <a:lstStyle/>
                    <a:p>
                      <a:pPr algn="just">
                        <a:lnSpc>
                          <a:spcPct val="115000"/>
                        </a:lnSpc>
                        <a:spcAft>
                          <a:spcPts val="800"/>
                        </a:spcAft>
                      </a:pPr>
                      <a:r>
                        <a:rPr lang="en-CA" sz="1600">
                          <a:effectLst/>
                        </a:rPr>
                        <a:t>3</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AnimalTypeID</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Int</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Null</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 </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dirty="0">
                          <a:effectLst/>
                        </a:rPr>
                        <a:t>FK</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03344347"/>
                  </a:ext>
                </a:extLst>
              </a:tr>
              <a:tr h="552787">
                <a:tc>
                  <a:txBody>
                    <a:bodyPr/>
                    <a:lstStyle/>
                    <a:p>
                      <a:pPr algn="just">
                        <a:lnSpc>
                          <a:spcPct val="115000"/>
                        </a:lnSpc>
                        <a:spcAft>
                          <a:spcPts val="800"/>
                        </a:spcAft>
                      </a:pPr>
                      <a:r>
                        <a:rPr lang="en-CA" sz="1600">
                          <a:effectLst/>
                        </a:rPr>
                        <a:t>5</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DonorID</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Int </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Null</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 </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dirty="0">
                          <a:effectLst/>
                          <a:latin typeface="Calibri" panose="020F0502020204030204" pitchFamily="34" charset="0"/>
                          <a:ea typeface="Calibri" panose="020F0502020204030204" pitchFamily="34" charset="0"/>
                          <a:cs typeface="Times New Roman" panose="02020603050405020304" pitchFamily="18" charset="0"/>
                        </a:rPr>
                        <a:t>FK</a:t>
                      </a:r>
                    </a:p>
                  </a:txBody>
                  <a:tcPr marL="68580" marR="68580" marT="0" marB="0"/>
                </a:tc>
                <a:extLst>
                  <a:ext uri="{0D108BD9-81ED-4DB2-BD59-A6C34878D82A}">
                    <a16:rowId xmlns:a16="http://schemas.microsoft.com/office/drawing/2014/main" val="819857611"/>
                  </a:ext>
                </a:extLst>
              </a:tr>
            </a:tbl>
          </a:graphicData>
        </a:graphic>
      </p:graphicFrame>
      <p:sp>
        <p:nvSpPr>
          <p:cNvPr id="4" name="Date Placeholder 3">
            <a:extLst>
              <a:ext uri="{FF2B5EF4-FFF2-40B4-BE49-F238E27FC236}">
                <a16:creationId xmlns:a16="http://schemas.microsoft.com/office/drawing/2014/main" id="{AED9AA07-0189-011F-8A01-199B425B304B}"/>
              </a:ext>
            </a:extLst>
          </p:cNvPr>
          <p:cNvSpPr>
            <a:spLocks noGrp="1"/>
          </p:cNvSpPr>
          <p:nvPr>
            <p:ph type="dt" sz="half" idx="2"/>
          </p:nvPr>
        </p:nvSpPr>
        <p:spPr/>
        <p:txBody>
          <a:bodyPr/>
          <a:lstStyle/>
          <a:p>
            <a:fld id="{8CE9AC2A-20AD-8C48-B5EB-B5322BDBCDEE}" type="datetime1">
              <a:rPr lang="en-US" smtClean="0"/>
              <a:pPr/>
              <a:t>12/13/2022</a:t>
            </a:fld>
            <a:endParaRPr lang="en-US" dirty="0"/>
          </a:p>
        </p:txBody>
      </p:sp>
      <p:sp>
        <p:nvSpPr>
          <p:cNvPr id="5" name="Footer Placeholder 4">
            <a:extLst>
              <a:ext uri="{FF2B5EF4-FFF2-40B4-BE49-F238E27FC236}">
                <a16:creationId xmlns:a16="http://schemas.microsoft.com/office/drawing/2014/main" id="{3FD2E5F4-CF78-9E8F-1EE7-4256EFD76EC4}"/>
              </a:ext>
            </a:extLst>
          </p:cNvPr>
          <p:cNvSpPr>
            <a:spLocks noGrp="1"/>
          </p:cNvSpPr>
          <p:nvPr>
            <p:ph type="ftr" sz="quarter" idx="3"/>
          </p:nvPr>
        </p:nvSpPr>
        <p:spPr/>
        <p:txBody>
          <a:bodyPr/>
          <a:lstStyle/>
          <a:p>
            <a:r>
              <a:rPr lang="en-US" dirty="0"/>
              <a:t>Zoo Sanctuary</a:t>
            </a:r>
          </a:p>
        </p:txBody>
      </p:sp>
      <p:sp>
        <p:nvSpPr>
          <p:cNvPr id="6" name="Slide Number Placeholder 5">
            <a:extLst>
              <a:ext uri="{FF2B5EF4-FFF2-40B4-BE49-F238E27FC236}">
                <a16:creationId xmlns:a16="http://schemas.microsoft.com/office/drawing/2014/main" id="{D0091200-5E1D-88EC-BCA2-14E681594EEB}"/>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1977984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A6DF3-CF45-C49F-1FCD-B30EA4A755D1}"/>
              </a:ext>
            </a:extLst>
          </p:cNvPr>
          <p:cNvSpPr>
            <a:spLocks noGrp="1"/>
          </p:cNvSpPr>
          <p:nvPr>
            <p:ph type="title"/>
          </p:nvPr>
        </p:nvSpPr>
        <p:spPr/>
        <p:txBody>
          <a:bodyPr/>
          <a:lstStyle/>
          <a:p>
            <a:r>
              <a:rPr lang="en-CA" dirty="0"/>
              <a:t>Donor Table</a:t>
            </a:r>
          </a:p>
        </p:txBody>
      </p:sp>
      <p:graphicFrame>
        <p:nvGraphicFramePr>
          <p:cNvPr id="7" name="Content Placeholder 6">
            <a:extLst>
              <a:ext uri="{FF2B5EF4-FFF2-40B4-BE49-F238E27FC236}">
                <a16:creationId xmlns:a16="http://schemas.microsoft.com/office/drawing/2014/main" id="{19524ED8-CC3A-BA5B-B9A0-6BCE70570EF7}"/>
              </a:ext>
            </a:extLst>
          </p:cNvPr>
          <p:cNvGraphicFramePr>
            <a:graphicFrameLocks noGrp="1"/>
          </p:cNvGraphicFramePr>
          <p:nvPr>
            <p:ph idx="1"/>
            <p:extLst>
              <p:ext uri="{D42A27DB-BD31-4B8C-83A1-F6EECF244321}">
                <p14:modId xmlns:p14="http://schemas.microsoft.com/office/powerpoint/2010/main" val="4258635404"/>
              </p:ext>
            </p:extLst>
          </p:nvPr>
        </p:nvGraphicFramePr>
        <p:xfrm>
          <a:off x="1167492" y="1866900"/>
          <a:ext cx="8789308" cy="3009902"/>
        </p:xfrm>
        <a:graphic>
          <a:graphicData uri="http://schemas.openxmlformats.org/drawingml/2006/table">
            <a:tbl>
              <a:tblPr firstRow="1" firstCol="1" bandRow="1">
                <a:tableStyleId>{5C22544A-7EE6-4342-B048-85BDC9FD1C3A}</a:tableStyleId>
              </a:tblPr>
              <a:tblGrid>
                <a:gridCol w="521526">
                  <a:extLst>
                    <a:ext uri="{9D8B030D-6E8A-4147-A177-3AD203B41FA5}">
                      <a16:colId xmlns:a16="http://schemas.microsoft.com/office/drawing/2014/main" val="3908760321"/>
                    </a:ext>
                  </a:extLst>
                </a:gridCol>
                <a:gridCol w="1783023">
                  <a:extLst>
                    <a:ext uri="{9D8B030D-6E8A-4147-A177-3AD203B41FA5}">
                      <a16:colId xmlns:a16="http://schemas.microsoft.com/office/drawing/2014/main" val="893914653"/>
                    </a:ext>
                  </a:extLst>
                </a:gridCol>
                <a:gridCol w="1939709">
                  <a:extLst>
                    <a:ext uri="{9D8B030D-6E8A-4147-A177-3AD203B41FA5}">
                      <a16:colId xmlns:a16="http://schemas.microsoft.com/office/drawing/2014/main" val="3069051605"/>
                    </a:ext>
                  </a:extLst>
                </a:gridCol>
                <a:gridCol w="1742994">
                  <a:extLst>
                    <a:ext uri="{9D8B030D-6E8A-4147-A177-3AD203B41FA5}">
                      <a16:colId xmlns:a16="http://schemas.microsoft.com/office/drawing/2014/main" val="3109579365"/>
                    </a:ext>
                  </a:extLst>
                </a:gridCol>
                <a:gridCol w="1702964">
                  <a:extLst>
                    <a:ext uri="{9D8B030D-6E8A-4147-A177-3AD203B41FA5}">
                      <a16:colId xmlns:a16="http://schemas.microsoft.com/office/drawing/2014/main" val="2115356230"/>
                    </a:ext>
                  </a:extLst>
                </a:gridCol>
                <a:gridCol w="1099092">
                  <a:extLst>
                    <a:ext uri="{9D8B030D-6E8A-4147-A177-3AD203B41FA5}">
                      <a16:colId xmlns:a16="http://schemas.microsoft.com/office/drawing/2014/main" val="1812790738"/>
                    </a:ext>
                  </a:extLst>
                </a:gridCol>
              </a:tblGrid>
              <a:tr h="879832">
                <a:tc>
                  <a:txBody>
                    <a:bodyPr/>
                    <a:lstStyle/>
                    <a:p>
                      <a:pPr algn="just">
                        <a:lnSpc>
                          <a:spcPct val="115000"/>
                        </a:lnSpc>
                        <a:spcAft>
                          <a:spcPts val="800"/>
                        </a:spcAft>
                      </a:pPr>
                      <a:r>
                        <a:rPr lang="en-CA" sz="1600">
                          <a:effectLst/>
                        </a:rPr>
                        <a:t>No</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Name</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dirty="0">
                          <a:effectLst/>
                        </a:rPr>
                        <a:t>Type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Constrain</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Extra</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Key</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76687863"/>
                  </a:ext>
                </a:extLst>
              </a:tr>
              <a:tr h="426014">
                <a:tc>
                  <a:txBody>
                    <a:bodyPr/>
                    <a:lstStyle/>
                    <a:p>
                      <a:pPr algn="just">
                        <a:lnSpc>
                          <a:spcPct val="115000"/>
                        </a:lnSpc>
                        <a:spcAft>
                          <a:spcPts val="800"/>
                        </a:spcAft>
                      </a:pPr>
                      <a:r>
                        <a:rPr lang="en-CA" sz="1600">
                          <a:effectLst/>
                        </a:rPr>
                        <a:t>1</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DonorID</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Int</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Not Null </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just" defTabSz="914400" rtl="0" eaLnBrk="1" fontAlgn="auto" latinLnBrk="0" hangingPunct="1">
                        <a:lnSpc>
                          <a:spcPct val="115000"/>
                        </a:lnSpc>
                        <a:spcBef>
                          <a:spcPts val="0"/>
                        </a:spcBef>
                        <a:spcAft>
                          <a:spcPts val="800"/>
                        </a:spcAft>
                        <a:buClrTx/>
                        <a:buSzTx/>
                        <a:buFontTx/>
                        <a:buNone/>
                        <a:tabLst/>
                        <a:defRPr/>
                      </a:pPr>
                      <a:r>
                        <a:rPr lang="en-CA" sz="1600" dirty="0">
                          <a:effectLst/>
                        </a:rPr>
                        <a:t> </a:t>
                      </a:r>
                      <a:r>
                        <a:rPr lang="en-CA" sz="1600" dirty="0" err="1">
                          <a:effectLst/>
                        </a:rPr>
                        <a:t>Auto_Increment</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Pk</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9898732"/>
                  </a:ext>
                </a:extLst>
              </a:tr>
              <a:tr h="426014">
                <a:tc>
                  <a:txBody>
                    <a:bodyPr/>
                    <a:lstStyle/>
                    <a:p>
                      <a:pPr algn="just">
                        <a:lnSpc>
                          <a:spcPct val="115000"/>
                        </a:lnSpc>
                        <a:spcAft>
                          <a:spcPts val="800"/>
                        </a:spcAft>
                      </a:pPr>
                      <a:r>
                        <a:rPr lang="en-CA" sz="1600">
                          <a:effectLst/>
                        </a:rPr>
                        <a:t>2</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DonorName</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Varchar (50)</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Null</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dirty="0">
                          <a:effectLst/>
                        </a:rPr>
                        <a:t> </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 </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3425542"/>
                  </a:ext>
                </a:extLst>
              </a:tr>
              <a:tr h="426014">
                <a:tc>
                  <a:txBody>
                    <a:bodyPr/>
                    <a:lstStyle/>
                    <a:p>
                      <a:pPr algn="just">
                        <a:lnSpc>
                          <a:spcPct val="115000"/>
                        </a:lnSpc>
                        <a:spcAft>
                          <a:spcPts val="800"/>
                        </a:spcAft>
                      </a:pPr>
                      <a:r>
                        <a:rPr lang="en-CA" sz="1600">
                          <a:effectLst/>
                        </a:rPr>
                        <a:t>3</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DOB</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Date</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Null</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 </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 </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6712983"/>
                  </a:ext>
                </a:extLst>
              </a:tr>
              <a:tr h="426014">
                <a:tc>
                  <a:txBody>
                    <a:bodyPr/>
                    <a:lstStyle/>
                    <a:p>
                      <a:pPr algn="just">
                        <a:lnSpc>
                          <a:spcPct val="115000"/>
                        </a:lnSpc>
                        <a:spcAft>
                          <a:spcPts val="800"/>
                        </a:spcAft>
                      </a:pPr>
                      <a:r>
                        <a:rPr lang="en-CA" sz="1600">
                          <a:effectLst/>
                        </a:rPr>
                        <a:t>4</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Contact</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int (15)</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Null</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 </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 </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0844857"/>
                  </a:ext>
                </a:extLst>
              </a:tr>
              <a:tr h="426014">
                <a:tc>
                  <a:txBody>
                    <a:bodyPr/>
                    <a:lstStyle/>
                    <a:p>
                      <a:pPr algn="just">
                        <a:lnSpc>
                          <a:spcPct val="115000"/>
                        </a:lnSpc>
                        <a:spcAft>
                          <a:spcPts val="800"/>
                        </a:spcAft>
                      </a:pPr>
                      <a:r>
                        <a:rPr lang="en-CA" sz="1600">
                          <a:effectLst/>
                        </a:rPr>
                        <a:t>5</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Address</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Varchar (200)</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Null</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a:effectLst/>
                        </a:rPr>
                        <a:t> </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CA" sz="1600" dirty="0">
                          <a:effectLst/>
                        </a:rPr>
                        <a:t> </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80098579"/>
                  </a:ext>
                </a:extLst>
              </a:tr>
            </a:tbl>
          </a:graphicData>
        </a:graphic>
      </p:graphicFrame>
      <p:sp>
        <p:nvSpPr>
          <p:cNvPr id="4" name="Date Placeholder 3">
            <a:extLst>
              <a:ext uri="{FF2B5EF4-FFF2-40B4-BE49-F238E27FC236}">
                <a16:creationId xmlns:a16="http://schemas.microsoft.com/office/drawing/2014/main" id="{6B5DDE42-3048-F20D-4423-E0E0DC37C2E4}"/>
              </a:ext>
            </a:extLst>
          </p:cNvPr>
          <p:cNvSpPr>
            <a:spLocks noGrp="1"/>
          </p:cNvSpPr>
          <p:nvPr>
            <p:ph type="dt" sz="half" idx="2"/>
          </p:nvPr>
        </p:nvSpPr>
        <p:spPr/>
        <p:txBody>
          <a:bodyPr/>
          <a:lstStyle/>
          <a:p>
            <a:fld id="{8CE9AC2A-20AD-8C48-B5EB-B5322BDBCDEE}" type="datetime1">
              <a:rPr lang="en-US" smtClean="0"/>
              <a:pPr/>
              <a:t>12/13/2022</a:t>
            </a:fld>
            <a:endParaRPr lang="en-US" dirty="0"/>
          </a:p>
        </p:txBody>
      </p:sp>
      <p:sp>
        <p:nvSpPr>
          <p:cNvPr id="5" name="Footer Placeholder 4">
            <a:extLst>
              <a:ext uri="{FF2B5EF4-FFF2-40B4-BE49-F238E27FC236}">
                <a16:creationId xmlns:a16="http://schemas.microsoft.com/office/drawing/2014/main" id="{BDB36518-8884-F58D-639A-73F76871F0A9}"/>
              </a:ext>
            </a:extLst>
          </p:cNvPr>
          <p:cNvSpPr>
            <a:spLocks noGrp="1"/>
          </p:cNvSpPr>
          <p:nvPr>
            <p:ph type="ftr" sz="quarter" idx="3"/>
          </p:nvPr>
        </p:nvSpPr>
        <p:spPr/>
        <p:txBody>
          <a:bodyPr/>
          <a:lstStyle/>
          <a:p>
            <a:r>
              <a:rPr lang="en-US" dirty="0"/>
              <a:t>Zoo Sanctuary</a:t>
            </a:r>
          </a:p>
        </p:txBody>
      </p:sp>
      <p:sp>
        <p:nvSpPr>
          <p:cNvPr id="6" name="Slide Number Placeholder 5">
            <a:extLst>
              <a:ext uri="{FF2B5EF4-FFF2-40B4-BE49-F238E27FC236}">
                <a16:creationId xmlns:a16="http://schemas.microsoft.com/office/drawing/2014/main" id="{0A5AAAAE-45B0-FE95-CDF0-AC1624C68F61}"/>
              </a:ext>
            </a:extLst>
          </p:cNvPr>
          <p:cNvSpPr>
            <a:spLocks noGrp="1"/>
          </p:cNvSpPr>
          <p:nvPr>
            <p:ph type="sldNum" sz="quarter" idx="4"/>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3476015095"/>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{DE357E39-022A-447E-B460-9EF39B77F46B}tf45331398_win32</Template>
  <TotalTime>816</TotalTime>
  <Words>896</Words>
  <Application>Microsoft Office PowerPoint</Application>
  <PresentationFormat>Widescreen</PresentationFormat>
  <Paragraphs>361</Paragraphs>
  <Slides>24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Tenorite</vt:lpstr>
      <vt:lpstr>Office Theme</vt:lpstr>
      <vt:lpstr>Zoo Sanctuary Database</vt:lpstr>
      <vt:lpstr>Agenda</vt:lpstr>
      <vt:lpstr>Introduction</vt:lpstr>
      <vt:lpstr>Primary goals</vt:lpstr>
      <vt:lpstr>Process</vt:lpstr>
      <vt:lpstr>Animal Table</vt:lpstr>
      <vt:lpstr>Animal Type Table:</vt:lpstr>
      <vt:lpstr>Donation Table</vt:lpstr>
      <vt:lpstr>Donor Table</vt:lpstr>
      <vt:lpstr>Employees Table</vt:lpstr>
      <vt:lpstr>Employee Schedule Table</vt:lpstr>
      <vt:lpstr>Shift Table </vt:lpstr>
      <vt:lpstr>Database tools and features </vt:lpstr>
      <vt:lpstr>View Query</vt:lpstr>
      <vt:lpstr>View Output</vt:lpstr>
      <vt:lpstr>Procedures Query  </vt:lpstr>
      <vt:lpstr>Procedures Output</vt:lpstr>
      <vt:lpstr>Trigger</vt:lpstr>
      <vt:lpstr>Trigger Output</vt:lpstr>
      <vt:lpstr>After Delete Trigger</vt:lpstr>
      <vt:lpstr>After Delete Trigger Output</vt:lpstr>
      <vt:lpstr>PowerPoint Presentation</vt:lpstr>
      <vt:lpstr>Timeline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Zoo Management</dc:title>
  <dc:creator>Harshadkumar Patel</dc:creator>
  <cp:lastModifiedBy>Harshadkumar Patel</cp:lastModifiedBy>
  <cp:revision>1</cp:revision>
  <dcterms:created xsi:type="dcterms:W3CDTF">2022-12-12T01:33:00Z</dcterms:created>
  <dcterms:modified xsi:type="dcterms:W3CDTF">2022-12-13T17:27:41Z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