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12 Principles of Animation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Foundation of Animation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Straight Ahead and Pose to 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Spontaneity vs. planned animation.</a:t>
            </a:r>
          </a:p>
          <a:p/>
          <a:p>
            <a:r>
              <a:t>Combines two contrasting methods of animating.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Follow Through and Overlapping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Follow Through and Overlapping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Continuation of motion after action.</a:t>
            </a:r>
          </a:p>
          <a:p/>
          <a:p>
            <a:r>
              <a:t>Objects in motion tend to keep moving past their primary 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Slow In and Slow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Slow In and Slow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acceleration and deceleration in motion.</a:t>
            </a:r>
          </a:p>
          <a:p/>
          <a:p>
            <a:r>
              <a:t>Softens transitions by spacing frames for smoothness.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Arcs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Depicts natural motion paths.</a:t>
            </a:r>
          </a:p>
          <a:p/>
          <a:p>
            <a:r>
              <a:t>Most actions follow an arc, not a straight line.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Secondary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Secondary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Adds complementary motions.</a:t>
            </a:r>
          </a:p>
          <a:p/>
          <a:p>
            <a:r>
              <a:t>Enhances main action to support the story.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Squash and Stretch</a:t>
            </a:r>
          </a:p>
          <a:p>
            <a:r>
              <a:t>2. Anticipation</a:t>
            </a:r>
          </a:p>
          <a:p>
            <a:r>
              <a:t>3. Staging</a:t>
            </a:r>
          </a:p>
          <a:p>
            <a:r>
              <a:t>4. Straight Ahead and Pose to Pose</a:t>
            </a:r>
          </a:p>
          <a:p>
            <a:r>
              <a:t>5. Follow Through and Overlapping Action</a:t>
            </a:r>
          </a:p>
          <a:p>
            <a:r>
              <a:t>6. Slow In and Slow Out</a:t>
            </a:r>
          </a:p>
          <a:p>
            <a:r>
              <a:t>7. Arcs</a:t>
            </a:r>
          </a:p>
          <a:p>
            <a:r>
              <a:t>8. Secondary Action</a:t>
            </a:r>
          </a:p>
          <a:p>
            <a:r>
              <a:t>9. Timing</a:t>
            </a:r>
          </a:p>
          <a:p>
            <a:r>
              <a:t>10. Exaggeration</a:t>
            </a:r>
          </a:p>
          <a:p>
            <a:r>
              <a:t>11. Solid Drawing</a:t>
            </a:r>
          </a:p>
          <a:p>
            <a:r>
              <a:t>12. Appeal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Illustrates rhythm and pacing.</a:t>
            </a:r>
          </a:p>
          <a:p/>
          <a:p>
            <a:r>
              <a:t>Correct timing makes animations feel natural.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Exaggeration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Exaggeration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Amplifies emotions and actions.</a:t>
            </a:r>
          </a:p>
          <a:p/>
          <a:p>
            <a:r>
              <a:t>Enhances believability and impact.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Solid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Solid 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Creates realistic form and volume.</a:t>
            </a:r>
          </a:p>
          <a:p/>
          <a:p>
            <a:r>
              <a:t>Characters should feel like they exist in a real space.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Appeal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Makes characters visually engaging.</a:t>
            </a:r>
          </a:p>
          <a:p/>
          <a:p>
            <a:r>
              <a:t>A character should attract viewers with a unique and compelling design.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12 Principles are the foundation of engaging and lifelike animations. Mastering them brings characters and stories to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Squash and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Squash and Stretch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Adds flexibility and life to characters and objects.</a:t>
            </a:r>
          </a:p>
          <a:p/>
          <a:p>
            <a:r>
              <a:t>Defines the rigidity or flexibility of objects, showing weight and volume in motion.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Anticipation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Prepares the audience for an action to come.</a:t>
            </a:r>
          </a:p>
          <a:p/>
          <a:p>
            <a:r>
              <a:t>Without anticipation, the action feels abrupt and lacks clarity.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Directs the audience's attention to the key story elements.</a:t>
            </a:r>
          </a:p>
          <a:p/>
          <a:p>
            <a:r>
              <a:t>The presentation of an idea so that it is unmistakably clear.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Straight Ahead and Pose to 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