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4" r:id="rId1"/>
  </p:sldMasterIdLst>
  <p:sldIdLst>
    <p:sldId id="256" r:id="rId2"/>
    <p:sldId id="258" r:id="rId3"/>
    <p:sldId id="257" r:id="rId4"/>
    <p:sldId id="267" r:id="rId5"/>
    <p:sldId id="263" r:id="rId6"/>
    <p:sldId id="265" r:id="rId7"/>
    <p:sldId id="259" r:id="rId8"/>
    <p:sldId id="262" r:id="rId9"/>
    <p:sldId id="260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/>
    <p:restoredTop sz="94726"/>
  </p:normalViewPr>
  <p:slideViewPr>
    <p:cSldViewPr snapToGrid="0">
      <p:cViewPr varScale="1">
        <p:scale>
          <a:sx n="123" d="100"/>
          <a:sy n="123" d="100"/>
        </p:scale>
        <p:origin x="2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03028-9EDA-A244-1FE6-69ACB9C6D8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A9296A-DF60-D192-A4B5-303395DFC1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256DD-F75D-B29A-D760-D5449815F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4/8/24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84785-2278-F92C-C383-BA7060500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0A2A1-734D-FAAE-745A-6D78C4503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080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8AB8F-3D55-5D00-D047-1E9085B70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367302-21EF-67C0-67A2-7C18A86C46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FE13C-9F4F-9865-EB22-637B604C5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F6121-B9BC-FBC3-0876-B1F8F0317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E7B86-17BD-30E6-C467-AD029DDBB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345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182293-A627-E65B-86DE-A83BCCBA4E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F03CE2-6618-FF5A-3C85-711D44739B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657-A841-EAD0-DB3D-8C99304F0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52107-7B7A-A813-1E72-5EE457BC6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8EE0C-AFCA-A282-5DDE-13CD236EE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116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C0FC4-E877-9C2F-F7ED-00DB3B5F1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5913D-B8A9-A352-9E27-72FF9DBA2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428E8-431F-2270-E297-807422315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5B054-AB2C-9246-9569-0580373A9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EA04EE-7D01-32E0-CBDC-1513BBD39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672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431B5-0DF5-DBDF-46D5-91769DEF1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D72BC5-B672-0ACD-06F1-9D13932991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7863AF-A6AE-99A6-F198-C8C6090D1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774AC-BC67-1C4E-44A5-5E12D6ABD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26A674-B2FB-5708-C90E-E5E809050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934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41F7C-59D0-319F-C4C1-828604CA8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817FC-F580-4A60-C171-4D2A09491E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A6D236-58DC-7A6A-DC50-B5D5548DDA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DDE10E-2214-9500-28B9-D88D57C50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4EABDD-3015-BE10-7525-BB41A2DDC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8D39B7-09C9-540B-20FC-B4B2B4646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881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27720-DD7A-DCB9-C1E1-217DE01A1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7757A9-111A-BC05-5DEB-396E4D93AA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52E941-096E-E602-BC34-EAF41EF81F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6B8E2D-5479-BEC2-5547-9FD3A871A6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AD5440-DC99-52CB-B627-D0BA24C84E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314738-C52B-60F8-59A3-BEC581A47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39DD72-8BBF-3E85-E235-10EBD5FF3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6396BF-7223-4904-A2FE-339C72947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292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80B68-4670-A9BA-C900-ED5A428F0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649EE1-6A4A-8F16-47CF-EB153E0F2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36073E-084A-3785-E16C-BE9BCA8A2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627E16-BFBD-1438-44CE-6E436A043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968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7AF481-5E6B-7918-3BAB-C6A08867D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50D2DB-D32B-4DA7-AE44-CF13795D0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FC3B0D-69A1-88A3-1BAC-F967EA653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236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742F5-30C7-D5E1-1ED0-F03112835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F4C19-613E-B735-566A-403F85CC5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E71FEE-0E43-DD4E-9BA6-2686E3457A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24343B-D317-C69A-4E11-5DC652142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6EAD01-EEEA-9AFC-386C-C9E0F1B9C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7A2C38-4AEA-CDD5-AB3B-43003F738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078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1089F-18F5-E6AA-6CA9-43CE28501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4169CB-C7E9-6CB6-1FF0-8D38F3B255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B8003B-36D1-4C37-8E64-2350BE4687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E3AEB4-2B39-4253-90E4-A75F12DD5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2F49A2-4A00-CCCE-86BC-A4F3EBEB1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E25128-9029-FCE4-2717-BFB49B32D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841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233AF7-748C-DD1E-212D-F737A97CC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06CC41-ADB4-0507-0D79-156B589D26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BC2E4B-0BFC-6356-E192-9313E145D3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AF61AA-5A98-4049-A93E-477E5505141A}" type="datetimeFigureOut">
              <a:rPr lang="en-US" smtClean="0"/>
              <a:pPr/>
              <a:t>4/8/24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5A4F3-6030-DECC-71A8-4488E343B4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5C1309-8679-B56B-DD40-05B9F7D0A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028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7AEEC33-BAA1-F525-3166-60B0E7D7AADE}"/>
              </a:ext>
            </a:extLst>
          </p:cNvPr>
          <p:cNvSpPr txBox="1"/>
          <p:nvPr/>
        </p:nvSpPr>
        <p:spPr>
          <a:xfrm>
            <a:off x="3406733" y="794123"/>
            <a:ext cx="53785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"/>
            <a:r>
              <a:rPr lang="en-US" sz="44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KOL DIRECTORY</a:t>
            </a:r>
          </a:p>
        </p:txBody>
      </p:sp>
      <p:pic>
        <p:nvPicPr>
          <p:cNvPr id="3" name="Picture 2" descr="A white letter with a black background&#10;&#10;Description automatically generated">
            <a:extLst>
              <a:ext uri="{FF2B5EF4-FFF2-40B4-BE49-F238E27FC236}">
                <a16:creationId xmlns:a16="http://schemas.microsoft.com/office/drawing/2014/main" id="{60BE482F-6712-121A-BD57-FD553E387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8268" y="368177"/>
            <a:ext cx="1561574" cy="832840"/>
          </a:xfrm>
          <a:prstGeom prst="rect">
            <a:avLst/>
          </a:prstGeom>
        </p:spPr>
      </p:pic>
      <p:pic>
        <p:nvPicPr>
          <p:cNvPr id="5" name="Picture 4" descr="A blue logo with a dna strand&#10;&#10;Description automatically generated">
            <a:extLst>
              <a:ext uri="{FF2B5EF4-FFF2-40B4-BE49-F238E27FC236}">
                <a16:creationId xmlns:a16="http://schemas.microsoft.com/office/drawing/2014/main" id="{D9128D22-4540-D9BA-71F4-856E61493F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8745" y="5495346"/>
            <a:ext cx="1270000" cy="1270000"/>
          </a:xfrm>
          <a:prstGeom prst="rect">
            <a:avLst/>
          </a:prstGeom>
        </p:spPr>
      </p:pic>
      <p:pic>
        <p:nvPicPr>
          <p:cNvPr id="1026" name="Picture 2" descr="What are KOLs in Pharma, and Why Do Companies Need them Now? Infiniti's  Pharma Research Experts Discuss the Answers | Business Wire">
            <a:extLst>
              <a:ext uri="{FF2B5EF4-FFF2-40B4-BE49-F238E27FC236}">
                <a16:creationId xmlns:a16="http://schemas.microsoft.com/office/drawing/2014/main" id="{526A42B0-6792-994F-1AA8-147ADA5BB4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14" t="32727" r="8636" b="16566"/>
          <a:stretch/>
        </p:blipFill>
        <p:spPr bwMode="auto">
          <a:xfrm>
            <a:off x="928255" y="2244436"/>
            <a:ext cx="10210800" cy="3477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99637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Picture 109" descr="An abstract genetic concept">
            <a:extLst>
              <a:ext uri="{FF2B5EF4-FFF2-40B4-BE49-F238E27FC236}">
                <a16:creationId xmlns:a16="http://schemas.microsoft.com/office/drawing/2014/main" id="{11D2BB8C-A363-E8FA-2899-4611089BE8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t="25612" r="-1" b="18134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1FDDD75-F2AB-26A5-79C3-0F5C2DB77BA2}"/>
              </a:ext>
            </a:extLst>
          </p:cNvPr>
          <p:cNvSpPr txBox="1"/>
          <p:nvPr/>
        </p:nvSpPr>
        <p:spPr>
          <a:xfrm>
            <a:off x="265968" y="825717"/>
            <a:ext cx="42021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"/>
            <a:r>
              <a:rPr lang="en-US" sz="32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MERLA GIUSEPPE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08C505-7832-401E-050D-0A456C67C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9398" y="346188"/>
            <a:ext cx="7772400" cy="1547920"/>
          </a:xfrm>
          <a:prstGeom prst="rect">
            <a:avLst/>
          </a:prstGeom>
        </p:spPr>
      </p:pic>
      <p:pic>
        <p:nvPicPr>
          <p:cNvPr id="6" name="Picture 5" descr="A colorful squares with white text&#10;&#10;Description automatically generated">
            <a:extLst>
              <a:ext uri="{FF2B5EF4-FFF2-40B4-BE49-F238E27FC236}">
                <a16:creationId xmlns:a16="http://schemas.microsoft.com/office/drawing/2014/main" id="{0FFFE7E8-DA56-C627-74B3-EF59224C74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779" y="2054902"/>
            <a:ext cx="11634019" cy="466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387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Picture 109" descr="An abstract genetic concept">
            <a:extLst>
              <a:ext uri="{FF2B5EF4-FFF2-40B4-BE49-F238E27FC236}">
                <a16:creationId xmlns:a16="http://schemas.microsoft.com/office/drawing/2014/main" id="{11D2BB8C-A363-E8FA-2899-4611089BE8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t="25612" r="-1" b="18134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1FDDD75-F2AB-26A5-79C3-0F5C2DB77BA2}"/>
              </a:ext>
            </a:extLst>
          </p:cNvPr>
          <p:cNvSpPr txBox="1"/>
          <p:nvPr/>
        </p:nvSpPr>
        <p:spPr>
          <a:xfrm>
            <a:off x="1148837" y="608603"/>
            <a:ext cx="42021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"/>
            <a:r>
              <a:rPr lang="en-US" sz="32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PALMQVIST SEBASTIAN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1263A4-A669-E6DE-B92E-5B73D2E3C5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9398" y="369316"/>
            <a:ext cx="7772400" cy="1555792"/>
          </a:xfrm>
          <a:prstGeom prst="rect">
            <a:avLst/>
          </a:prstGeom>
        </p:spPr>
      </p:pic>
      <p:pic>
        <p:nvPicPr>
          <p:cNvPr id="6" name="Picture 5" descr="A close-up of a color chart&#10;&#10;Description automatically generated">
            <a:extLst>
              <a:ext uri="{FF2B5EF4-FFF2-40B4-BE49-F238E27FC236}">
                <a16:creationId xmlns:a16="http://schemas.microsoft.com/office/drawing/2014/main" id="{CF3B9F9F-AC3B-FE45-59BD-D815AB1541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779" y="2085902"/>
            <a:ext cx="11634019" cy="4613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653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Picture 109" descr="An abstract genetic concept">
            <a:extLst>
              <a:ext uri="{FF2B5EF4-FFF2-40B4-BE49-F238E27FC236}">
                <a16:creationId xmlns:a16="http://schemas.microsoft.com/office/drawing/2014/main" id="{11D2BB8C-A363-E8FA-2899-4611089BE8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t="25612" r="-1" b="18134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1FDDD75-F2AB-26A5-79C3-0F5C2DB77BA2}"/>
              </a:ext>
            </a:extLst>
          </p:cNvPr>
          <p:cNvSpPr txBox="1"/>
          <p:nvPr/>
        </p:nvSpPr>
        <p:spPr>
          <a:xfrm>
            <a:off x="791485" y="680906"/>
            <a:ext cx="37625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"/>
            <a:r>
              <a:rPr lang="en-US" sz="32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BLENNOW KAJ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25042A-D778-0E51-DB64-37A05DCFA3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9397" y="186880"/>
            <a:ext cx="7772400" cy="1572829"/>
          </a:xfrm>
          <a:prstGeom prst="rect">
            <a:avLst/>
          </a:prstGeom>
        </p:spPr>
      </p:pic>
      <p:pic>
        <p:nvPicPr>
          <p:cNvPr id="5" name="Picture 4" descr="A colorful squares with white text&#10;&#10;Description automatically generated">
            <a:extLst>
              <a:ext uri="{FF2B5EF4-FFF2-40B4-BE49-F238E27FC236}">
                <a16:creationId xmlns:a16="http://schemas.microsoft.com/office/drawing/2014/main" id="{77058590-A2AF-38A2-5C27-803C4BD0EE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779" y="1904737"/>
            <a:ext cx="11634018" cy="4834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949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Picture 109" descr="An abstract genetic concept">
            <a:extLst>
              <a:ext uri="{FF2B5EF4-FFF2-40B4-BE49-F238E27FC236}">
                <a16:creationId xmlns:a16="http://schemas.microsoft.com/office/drawing/2014/main" id="{11D2BB8C-A363-E8FA-2899-4611089BE8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t="25612" r="-1" b="18134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1FDDD75-F2AB-26A5-79C3-0F5C2DB77BA2}"/>
              </a:ext>
            </a:extLst>
          </p:cNvPr>
          <p:cNvSpPr txBox="1"/>
          <p:nvPr/>
        </p:nvSpPr>
        <p:spPr>
          <a:xfrm>
            <a:off x="407779" y="705065"/>
            <a:ext cx="37625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"/>
            <a:r>
              <a:rPr lang="en-US" sz="32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HANSSON OSKAR</a:t>
            </a:r>
          </a:p>
        </p:txBody>
      </p:sp>
      <p:pic>
        <p:nvPicPr>
          <p:cNvPr id="6" name="Picture 5" descr="A colorful squares with white text&#10;&#10;Description automatically generated">
            <a:extLst>
              <a:ext uri="{FF2B5EF4-FFF2-40B4-BE49-F238E27FC236}">
                <a16:creationId xmlns:a16="http://schemas.microsoft.com/office/drawing/2014/main" id="{E079EAE9-C263-D2F2-D9B5-8D2A32D2BE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779" y="1854163"/>
            <a:ext cx="11655611" cy="47598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D46066-63E9-1F37-8958-09AFDB893C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3129" y="204485"/>
            <a:ext cx="7772400" cy="1585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794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Picture 109" descr="An abstract genetic concept">
            <a:extLst>
              <a:ext uri="{FF2B5EF4-FFF2-40B4-BE49-F238E27FC236}">
                <a16:creationId xmlns:a16="http://schemas.microsoft.com/office/drawing/2014/main" id="{11D2BB8C-A363-E8FA-2899-4611089BE8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t="25612" r="-1" b="18134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1FDDD75-F2AB-26A5-79C3-0F5C2DB77BA2}"/>
              </a:ext>
            </a:extLst>
          </p:cNvPr>
          <p:cNvSpPr txBox="1"/>
          <p:nvPr/>
        </p:nvSpPr>
        <p:spPr>
          <a:xfrm>
            <a:off x="265968" y="825717"/>
            <a:ext cx="42021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"/>
            <a:r>
              <a:rPr lang="en-US" sz="32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COOKSON MARK 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AC03EA-6185-D6A1-E843-0668E43BCB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5543" y="340940"/>
            <a:ext cx="7772400" cy="1550554"/>
          </a:xfrm>
          <a:prstGeom prst="rect">
            <a:avLst/>
          </a:prstGeom>
        </p:spPr>
      </p:pic>
      <p:pic>
        <p:nvPicPr>
          <p:cNvPr id="7" name="Picture 6" descr="A close-up of a color chart&#10;&#10;Description automatically generated">
            <a:extLst>
              <a:ext uri="{FF2B5EF4-FFF2-40B4-BE49-F238E27FC236}">
                <a16:creationId xmlns:a16="http://schemas.microsoft.com/office/drawing/2014/main" id="{A3A1BB75-A51D-C2E5-7A6B-B85BC55015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779" y="2016525"/>
            <a:ext cx="11605397" cy="4707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074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Picture 109" descr="An abstract genetic concept">
            <a:extLst>
              <a:ext uri="{FF2B5EF4-FFF2-40B4-BE49-F238E27FC236}">
                <a16:creationId xmlns:a16="http://schemas.microsoft.com/office/drawing/2014/main" id="{11D2BB8C-A363-E8FA-2899-4611089BE8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t="25612" r="-1" b="18134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1FDDD75-F2AB-26A5-79C3-0F5C2DB77BA2}"/>
              </a:ext>
            </a:extLst>
          </p:cNvPr>
          <p:cNvSpPr txBox="1"/>
          <p:nvPr/>
        </p:nvSpPr>
        <p:spPr>
          <a:xfrm>
            <a:off x="265968" y="825717"/>
            <a:ext cx="42021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"/>
            <a:r>
              <a:rPr lang="en-US" sz="32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CASTORI MARCO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088A47-5BF2-C4D6-14C4-F15B62A031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9398" y="302562"/>
            <a:ext cx="7772400" cy="1551860"/>
          </a:xfrm>
          <a:prstGeom prst="rect">
            <a:avLst/>
          </a:prstGeom>
        </p:spPr>
      </p:pic>
      <p:pic>
        <p:nvPicPr>
          <p:cNvPr id="7" name="Picture 6" descr="A close-up of a color chart&#10;&#10;Description automatically generated">
            <a:extLst>
              <a:ext uri="{FF2B5EF4-FFF2-40B4-BE49-F238E27FC236}">
                <a16:creationId xmlns:a16="http://schemas.microsoft.com/office/drawing/2014/main" id="{E787A475-7144-4693-B21D-9BD4038C60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779" y="2021138"/>
            <a:ext cx="11634019" cy="466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336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Picture 109" descr="An abstract genetic concept">
            <a:extLst>
              <a:ext uri="{FF2B5EF4-FFF2-40B4-BE49-F238E27FC236}">
                <a16:creationId xmlns:a16="http://schemas.microsoft.com/office/drawing/2014/main" id="{11D2BB8C-A363-E8FA-2899-4611089BE8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t="25612" r="-1" b="18134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1FDDD75-F2AB-26A5-79C3-0F5C2DB77BA2}"/>
              </a:ext>
            </a:extLst>
          </p:cNvPr>
          <p:cNvSpPr txBox="1"/>
          <p:nvPr/>
        </p:nvSpPr>
        <p:spPr>
          <a:xfrm>
            <a:off x="265968" y="825717"/>
            <a:ext cx="42021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"/>
            <a:r>
              <a:rPr lang="en-US" sz="32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ASHTON NICHOLAS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67FBED-1688-9638-19C8-D26907BCA6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4182" y="358788"/>
            <a:ext cx="7677616" cy="1550537"/>
          </a:xfrm>
          <a:prstGeom prst="rect">
            <a:avLst/>
          </a:prstGeom>
        </p:spPr>
      </p:pic>
      <p:pic>
        <p:nvPicPr>
          <p:cNvPr id="7" name="Picture 6" descr="A colorful squares with white text&#10;&#10;Description automatically generated">
            <a:extLst>
              <a:ext uri="{FF2B5EF4-FFF2-40B4-BE49-F238E27FC236}">
                <a16:creationId xmlns:a16="http://schemas.microsoft.com/office/drawing/2014/main" id="{3AE7CE5E-F466-CBED-2203-7C13235164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779" y="2056799"/>
            <a:ext cx="11634019" cy="4618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944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Picture 109" descr="An abstract genetic concept">
            <a:extLst>
              <a:ext uri="{FF2B5EF4-FFF2-40B4-BE49-F238E27FC236}">
                <a16:creationId xmlns:a16="http://schemas.microsoft.com/office/drawing/2014/main" id="{11D2BB8C-A363-E8FA-2899-4611089BE8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t="25612" r="-1" b="18134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1FDDD75-F2AB-26A5-79C3-0F5C2DB77BA2}"/>
              </a:ext>
            </a:extLst>
          </p:cNvPr>
          <p:cNvSpPr txBox="1"/>
          <p:nvPr/>
        </p:nvSpPr>
        <p:spPr>
          <a:xfrm>
            <a:off x="1012203" y="460885"/>
            <a:ext cx="45138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"/>
            <a:r>
              <a:rPr lang="en-US" sz="32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JANELIDZE SHORENA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78D44E-B18B-E456-CFFC-BCBD9D09A8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9397" y="220946"/>
            <a:ext cx="7772400" cy="1557096"/>
          </a:xfrm>
          <a:prstGeom prst="rect">
            <a:avLst/>
          </a:prstGeom>
        </p:spPr>
      </p:pic>
      <p:pic>
        <p:nvPicPr>
          <p:cNvPr id="7" name="Picture 6" descr="A colorful squares with white text&#10;&#10;Description automatically generated">
            <a:extLst>
              <a:ext uri="{FF2B5EF4-FFF2-40B4-BE49-F238E27FC236}">
                <a16:creationId xmlns:a16="http://schemas.microsoft.com/office/drawing/2014/main" id="{4BF4A505-ED8D-1D12-C5B9-CC0EBFD21F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779" y="1902935"/>
            <a:ext cx="11634018" cy="4834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695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Picture 109" descr="An abstract genetic concept">
            <a:extLst>
              <a:ext uri="{FF2B5EF4-FFF2-40B4-BE49-F238E27FC236}">
                <a16:creationId xmlns:a16="http://schemas.microsoft.com/office/drawing/2014/main" id="{11D2BB8C-A363-E8FA-2899-4611089BE8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t="25612" r="-1" b="18134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1FDDD75-F2AB-26A5-79C3-0F5C2DB77BA2}"/>
              </a:ext>
            </a:extLst>
          </p:cNvPr>
          <p:cNvSpPr txBox="1"/>
          <p:nvPr/>
        </p:nvSpPr>
        <p:spPr>
          <a:xfrm>
            <a:off x="623320" y="785204"/>
            <a:ext cx="42021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"/>
            <a:r>
              <a:rPr lang="en-US" sz="32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BEALE RUPERT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0AC3FF-5DB8-8C47-A155-A3A5311C40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9397" y="304936"/>
            <a:ext cx="7772400" cy="1545312"/>
          </a:xfrm>
          <a:prstGeom prst="rect">
            <a:avLst/>
          </a:prstGeom>
        </p:spPr>
      </p:pic>
      <p:pic>
        <p:nvPicPr>
          <p:cNvPr id="6" name="Picture 5" descr="A colorful squares with white text&#10;&#10;Description automatically generated">
            <a:extLst>
              <a:ext uri="{FF2B5EF4-FFF2-40B4-BE49-F238E27FC236}">
                <a16:creationId xmlns:a16="http://schemas.microsoft.com/office/drawing/2014/main" id="{37F1EC80-7B10-8987-57E9-3D319A2782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780" y="1986113"/>
            <a:ext cx="11634018" cy="4784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538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Picture 109" descr="An abstract genetic concept">
            <a:extLst>
              <a:ext uri="{FF2B5EF4-FFF2-40B4-BE49-F238E27FC236}">
                <a16:creationId xmlns:a16="http://schemas.microsoft.com/office/drawing/2014/main" id="{11D2BB8C-A363-E8FA-2899-4611089BE8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t="25612" r="-1" b="18134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1FDDD75-F2AB-26A5-79C3-0F5C2DB77BA2}"/>
              </a:ext>
            </a:extLst>
          </p:cNvPr>
          <p:cNvSpPr txBox="1"/>
          <p:nvPr/>
        </p:nvSpPr>
        <p:spPr>
          <a:xfrm>
            <a:off x="265968" y="825717"/>
            <a:ext cx="4513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"/>
            <a:r>
              <a:rPr lang="en-US" sz="32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ARASAKI KOHEI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05C686-7E55-1BF3-779E-D1EAA3056C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9397" y="211075"/>
            <a:ext cx="7772400" cy="1563677"/>
          </a:xfrm>
          <a:prstGeom prst="rect">
            <a:avLst/>
          </a:prstGeom>
        </p:spPr>
      </p:pic>
      <p:pic>
        <p:nvPicPr>
          <p:cNvPr id="6" name="Picture 5" descr="A colorful squares with white text&#10;&#10;Description automatically generated">
            <a:extLst>
              <a:ext uri="{FF2B5EF4-FFF2-40B4-BE49-F238E27FC236}">
                <a16:creationId xmlns:a16="http://schemas.microsoft.com/office/drawing/2014/main" id="{8345CF24-B983-6F76-5AAA-829BEAD8DF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756" y="1953001"/>
            <a:ext cx="11626042" cy="476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628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</TotalTime>
  <Words>23</Words>
  <Application>Microsoft Macintosh PowerPoint</Application>
  <PresentationFormat>Widescreen</PresentationFormat>
  <Paragraphs>11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Harshraj Vijaysinh Jadeja</dc:creator>
  <cp:lastModifiedBy>Harshraj Vijaysinh Jadeja</cp:lastModifiedBy>
  <cp:revision>16</cp:revision>
  <dcterms:created xsi:type="dcterms:W3CDTF">2024-04-08T06:40:40Z</dcterms:created>
  <dcterms:modified xsi:type="dcterms:W3CDTF">2024-04-08T09:24:03Z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44bd30-2ed7-4c9d-9d12-46200872a97b_Enabled">
    <vt:lpwstr>true</vt:lpwstr>
  </property>
  <property fmtid="{D5CDD505-2E9C-101B-9397-08002B2CF9AE}" pid="3" name="MSIP_Label_4044bd30-2ed7-4c9d-9d12-46200872a97b_SetDate">
    <vt:lpwstr>2024-04-08T07:04:10Z</vt:lpwstr>
  </property>
  <property fmtid="{D5CDD505-2E9C-101B-9397-08002B2CF9AE}" pid="4" name="MSIP_Label_4044bd30-2ed7-4c9d-9d12-46200872a97b_Method">
    <vt:lpwstr>Standard</vt:lpwstr>
  </property>
  <property fmtid="{D5CDD505-2E9C-101B-9397-08002B2CF9AE}" pid="5" name="MSIP_Label_4044bd30-2ed7-4c9d-9d12-46200872a97b_Name">
    <vt:lpwstr>defa4170-0d19-0005-0004-bc88714345d2</vt:lpwstr>
  </property>
  <property fmtid="{D5CDD505-2E9C-101B-9397-08002B2CF9AE}" pid="6" name="MSIP_Label_4044bd30-2ed7-4c9d-9d12-46200872a97b_SiteId">
    <vt:lpwstr>4130bd39-7c53-419c-b1e5-8758d6d63f21</vt:lpwstr>
  </property>
  <property fmtid="{D5CDD505-2E9C-101B-9397-08002B2CF9AE}" pid="7" name="MSIP_Label_4044bd30-2ed7-4c9d-9d12-46200872a97b_ActionId">
    <vt:lpwstr>72d9f054-c5f3-4256-a6d2-cd9a8b456ae8</vt:lpwstr>
  </property>
  <property fmtid="{D5CDD505-2E9C-101B-9397-08002B2CF9AE}" pid="8" name="MSIP_Label_4044bd30-2ed7-4c9d-9d12-46200872a97b_ContentBits">
    <vt:lpwstr>0</vt:lpwstr>
  </property>
</Properties>
</file>