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8" r:id="rId3"/>
    <p:sldId id="274" r:id="rId4"/>
    <p:sldId id="260" r:id="rId5"/>
    <p:sldId id="272" r:id="rId6"/>
    <p:sldId id="261" r:id="rId7"/>
    <p:sldId id="263" r:id="rId8"/>
    <p:sldId id="275" r:id="rId9"/>
    <p:sldId id="277" r:id="rId10"/>
    <p:sldId id="276" r:id="rId11"/>
    <p:sldId id="278" r:id="rId12"/>
    <p:sldId id="264" r:id="rId13"/>
    <p:sldId id="279" r:id="rId14"/>
    <p:sldId id="267" r:id="rId15"/>
    <p:sldId id="268" r:id="rId16"/>
    <p:sldId id="269" r:id="rId17"/>
    <p:sldId id="270" r:id="rId18"/>
    <p:sldId id="281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8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2505-CEA0-4584-A229-7CAB97F5215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B15E-2CC8-46EF-8DE6-CD7E1821A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ckyroberts.com/" TargetMode="External"/><Relationship Id="rId2" Type="http://schemas.openxmlformats.org/officeDocument/2006/relationships/hyperlink" Target="https://www.thenewbost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815290" cy="1238272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b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ERP Product for AIT as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Backend Design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857364"/>
            <a:ext cx="6000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Group Id : 64750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Group Number : 37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Guidance From : Prof.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Satyadev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Vyas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000372"/>
            <a:ext cx="5929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Project By: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130020107026     Darshit S Jasani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130020107065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Miloni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 Patel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130020107086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Harshrajsinh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Rathod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4929198"/>
            <a:ext cx="1714512" cy="17859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42" y="4897243"/>
            <a:ext cx="1428760" cy="170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0"/>
            <a:ext cx="7886700" cy="5795963"/>
          </a:xfrm>
        </p:spPr>
        <p:txBody>
          <a:bodyPr>
            <a:normAutofit/>
          </a:bodyPr>
          <a:lstStyle/>
          <a:p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Context </a:t>
            </a:r>
          </a:p>
          <a:p>
            <a:pPr>
              <a:buNone/>
            </a:pP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Diagram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400"/>
            <a:ext cx="6264910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4800"/>
            <a:ext cx="7886700" cy="5872163"/>
          </a:xfrm>
        </p:spPr>
        <p:txBody>
          <a:bodyPr>
            <a:normAutofit/>
          </a:bodyPr>
          <a:lstStyle/>
          <a:p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Collaboration </a:t>
            </a:r>
          </a:p>
          <a:p>
            <a:pPr>
              <a:buNone/>
            </a:pP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  Diagram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400"/>
            <a:ext cx="634111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600"/>
            <a:ext cx="7886700" cy="594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PROJECT</a:t>
            </a:r>
          </a:p>
          <a:p>
            <a:pPr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Parents/Guardians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</a:t>
            </a:r>
          </a:p>
          <a:p>
            <a:pPr marL="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Newsfeed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 Payment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 Safeguarding  </a:t>
            </a:r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Uncluttered GUI.</a:t>
            </a:r>
          </a:p>
          <a:p>
            <a:pPr marL="0" lvl="1" indent="0">
              <a:buSzPct val="80000"/>
              <a:buNone/>
            </a:pPr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 OUTCOMES</a:t>
            </a:r>
          </a:p>
          <a:p>
            <a:pPr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information available with reduced numbers of clicks.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Compatibility across bowsers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Seamless integration with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Better co-ordination between Faculties and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Paperless work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Explore possibilities of effective relationship between students and college.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Easy to take Attendance of students.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Helpful for Management and faculty team.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authenticated user can get needed data. 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 site look sleeker for user experience. 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183880" cy="533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Good internet connectivity required.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 must be authenticated to use the data.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183880" cy="548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Available Library Books Record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Pay Canteen Bill Through Online Wallet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Forums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 Placement activity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Events organization activity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Meetup activity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Volunteer registration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by The New Boston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Available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https://www.thenewboston.com/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by Bucky Roberts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Available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https://www.buckyroberts.com</a:t>
            </a:r>
            <a:r>
              <a:rPr lang="en-IN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by W3schools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Available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</a:t>
            </a:r>
            <a:r>
              <a:rPr lang="en-IN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 Nixon, “PHP”,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DreamTech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publication, 2014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/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Maxwell, “SQL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DreamTech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publication, 2015</a:t>
            </a:r>
            <a:r>
              <a:rPr lang="en-IN" dirty="0"/>
              <a:t>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i="1" dirty="0" smtClean="0"/>
          </a:p>
          <a:p>
            <a:pPr marL="0" indent="0" algn="ctr">
              <a:buNone/>
            </a:pPr>
            <a:endParaRPr lang="en-IN" sz="4400" b="1" i="1" dirty="0"/>
          </a:p>
          <a:p>
            <a:pPr marL="0" indent="0" algn="ctr">
              <a:buNone/>
            </a:pPr>
            <a:r>
              <a:rPr lang="en-IN" sz="4400" b="1" i="1" dirty="0" smtClean="0"/>
              <a:t>Thank You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val="40036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6629400" cy="632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basic idea is to create a Website as SaaS which provides all the best features of the college activities and it provides easy access to the Students, Parents, Admins and faculties so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they can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easily interact  with eachother.</a:t>
            </a:r>
            <a:br>
              <a:rPr lang="en-IN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		This website will runs on various Browsers and will be useful medium between faculty, HODs, administrative  staff, Parents and the students.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04800"/>
            <a:ext cx="6347714" cy="573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Students have to fill up forms and stand in queue to pay the fees.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Sometimes attendance taken in paper might be misplaced.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Parents from distant areas cannot monitor their child’s academic progress as it is difficult to keep watch all the time personally.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Quicker availability of any kind of  Information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related to College.</a:t>
            </a:r>
          </a:p>
          <a:p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Improved end user quality of experience.</a:t>
            </a:r>
          </a:p>
          <a:p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Quicker response time.</a:t>
            </a:r>
          </a:p>
          <a:p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User Interface.</a:t>
            </a:r>
          </a:p>
          <a:p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Appropriate Data Safeguarding  measured</a:t>
            </a:r>
          </a:p>
          <a:p>
            <a:r>
              <a:rPr lang="en-I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Social media integration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715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BACKGROUND</a:t>
            </a:r>
          </a:p>
          <a:p>
            <a:pPr algn="just"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visit current college website, it’ll take lot of time to find even small amount of information.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data like exam dates and results are also not available in website.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now, Administration work is little time consuming. We will try  our best to create swift way and paperless administration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</a:p>
          <a:p>
            <a:pPr algn="just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basic idea is to reduce the problems created while surfing the website and minimize the amount of effort the user has to put in to get the information.</a:t>
            </a: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228600"/>
            <a:ext cx="8362950" cy="640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TECHNOLOGY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3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 3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 Image Manipulation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658349" cy="7267575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43A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81" y="1800796"/>
            <a:ext cx="4345869" cy="2346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905000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3505201"/>
            <a:ext cx="990599" cy="9905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5" y="5334000"/>
            <a:ext cx="1229339" cy="1070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4801"/>
            <a:ext cx="7886700" cy="587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FLOWS</a:t>
            </a:r>
          </a:p>
          <a:p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Use Case</a:t>
            </a:r>
          </a:p>
          <a:p>
            <a:pPr>
              <a:buNone/>
            </a:pP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 Diagram</a:t>
            </a:r>
          </a:p>
          <a:p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33400"/>
            <a:ext cx="45720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5643563"/>
          </a:xfrm>
        </p:spPr>
        <p:txBody>
          <a:bodyPr>
            <a:normAutofit/>
          </a:bodyPr>
          <a:lstStyle/>
          <a:p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>
              <a:buNone/>
            </a:pP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Diagram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"/>
            <a:ext cx="550291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0"/>
            <a:ext cx="7886700" cy="5795963"/>
          </a:xfrm>
        </p:spPr>
        <p:txBody>
          <a:bodyPr>
            <a:normAutofit/>
          </a:bodyPr>
          <a:lstStyle/>
          <a:p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Sequence</a:t>
            </a:r>
          </a:p>
          <a:p>
            <a:pPr>
              <a:buNone/>
            </a:pP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 Diagram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13735"/>
            <a:ext cx="5502910" cy="525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456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Times New Roman</vt:lpstr>
      <vt:lpstr>Wingdings 2</vt:lpstr>
      <vt:lpstr>Office Theme</vt:lpstr>
      <vt:lpstr>Presentation On ERP Product for AIT as SaaS and Backend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Product for AIT as SaaS and Backend Design</dc:title>
  <dc:creator>INTEL</dc:creator>
  <cp:lastModifiedBy>Darshit Jasani</cp:lastModifiedBy>
  <cp:revision>76</cp:revision>
  <dcterms:created xsi:type="dcterms:W3CDTF">2016-10-05T10:29:08Z</dcterms:created>
  <dcterms:modified xsi:type="dcterms:W3CDTF">2016-11-06T17:12:37Z</dcterms:modified>
</cp:coreProperties>
</file>