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6" r:id="rId10"/>
  </p:sldIdLst>
  <p:sldSz cx="10160000" cy="7620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or Richard" panose="02080502050505020702" pitchFamily="18" charset="0"/>
      <p:regular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3A"/>
    <a:srgbClr val="5E68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 snapToGrid="0">
      <p:cViewPr varScale="1">
        <p:scale>
          <a:sx n="58" d="100"/>
          <a:sy n="58" d="100"/>
        </p:scale>
        <p:origin x="13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195" marR="0" lvl="1" indent="-12695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391" marR="0" lvl="2" indent="-1269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586" marR="0" lvl="3" indent="-12686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782" marR="0" lvl="4" indent="-12681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5977" marR="0" lvl="5" indent="-1267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173" marR="0" lvl="6" indent="-126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368" marR="0" lvl="7" indent="-126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563" marR="0" lvl="8" indent="-1266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195" marR="0" lvl="1" indent="-12695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391" marR="0" lvl="2" indent="-1269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586" marR="0" lvl="3" indent="-12686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782" marR="0" lvl="4" indent="-12681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5977" marR="0" lvl="5" indent="-1267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173" marR="0" lvl="6" indent="-126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368" marR="0" lvl="7" indent="-126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563" marR="0" lvl="8" indent="-1266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95" marR="0" lvl="1" indent="-12695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91" marR="0" lvl="2" indent="-1269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86" marR="0" lvl="3" indent="-12686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82" marR="0" lvl="4" indent="-12681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77" marR="0" lvl="5" indent="-12676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73" marR="0" lvl="6" indent="-12673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68" marR="0" lvl="7" indent="-12668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63" marR="0" lvl="8" indent="-12663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195" marR="0" lvl="1" indent="-12695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391" marR="0" lvl="2" indent="-1269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586" marR="0" lvl="3" indent="-12686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782" marR="0" lvl="4" indent="-12681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5977" marR="0" lvl="5" indent="-1267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173" marR="0" lvl="6" indent="-126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368" marR="0" lvl="7" indent="-126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563" marR="0" lvl="8" indent="-1266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74136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5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46342" y="1103074"/>
            <a:ext cx="9467400" cy="3040799"/>
          </a:xfrm>
          <a:prstGeom prst="rect">
            <a:avLst/>
          </a:prstGeom>
        </p:spPr>
        <p:txBody>
          <a:bodyPr lIns="112875" tIns="112875" rIns="112875" bIns="112875" anchor="b" anchorCtr="0"/>
          <a:lstStyle>
            <a:lvl1pPr lvl="0" algn="ctr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46333" y="4198703"/>
            <a:ext cx="9467400" cy="11742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46333" y="659296"/>
            <a:ext cx="9467400" cy="8484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46333" y="1707370"/>
            <a:ext cx="9467400" cy="50613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46333" y="659296"/>
            <a:ext cx="9467400" cy="8484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46333" y="1707370"/>
            <a:ext cx="4444200" cy="50613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>
              <a:spcBef>
                <a:spcPts val="0"/>
              </a:spcBef>
              <a:buSzPct val="100000"/>
              <a:defRPr sz="17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5369333" y="1707370"/>
            <a:ext cx="4444200" cy="50613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>
              <a:spcBef>
                <a:spcPts val="0"/>
              </a:spcBef>
              <a:buSzPct val="100000"/>
              <a:defRPr sz="17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46333" y="659296"/>
            <a:ext cx="9467400" cy="8484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46333" y="823111"/>
            <a:ext cx="3120000" cy="1119600"/>
          </a:xfrm>
          <a:prstGeom prst="rect">
            <a:avLst/>
          </a:prstGeom>
        </p:spPr>
        <p:txBody>
          <a:bodyPr lIns="112875" tIns="112875" rIns="112875" bIns="11287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46333" y="2058666"/>
            <a:ext cx="3120000" cy="47103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>
              <a:spcBef>
                <a:spcPts val="0"/>
              </a:spcBef>
              <a:buSzPct val="100000"/>
              <a:defRPr sz="15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44722" y="666888"/>
            <a:ext cx="7075200" cy="6060299"/>
          </a:xfrm>
          <a:prstGeom prst="rect">
            <a:avLst/>
          </a:prstGeom>
        </p:spPr>
        <p:txBody>
          <a:bodyPr lIns="112875" tIns="112875" rIns="112875" bIns="112875" anchor="ctr" anchorCtr="0"/>
          <a:lstStyle>
            <a:lvl1pPr lvl="0">
              <a:spcBef>
                <a:spcPts val="0"/>
              </a:spcBef>
              <a:buSzPct val="100000"/>
              <a:defRPr sz="5900"/>
            </a:lvl1pPr>
            <a:lvl2pPr lvl="1">
              <a:spcBef>
                <a:spcPts val="0"/>
              </a:spcBef>
              <a:buSzPct val="100000"/>
              <a:defRPr sz="5900"/>
            </a:lvl2pPr>
            <a:lvl3pPr lvl="2">
              <a:spcBef>
                <a:spcPts val="0"/>
              </a:spcBef>
              <a:buSzPct val="100000"/>
              <a:defRPr sz="5900"/>
            </a:lvl3pPr>
            <a:lvl4pPr lvl="3">
              <a:spcBef>
                <a:spcPts val="0"/>
              </a:spcBef>
              <a:buSzPct val="100000"/>
              <a:defRPr sz="5900"/>
            </a:lvl4pPr>
            <a:lvl5pPr lvl="4">
              <a:spcBef>
                <a:spcPts val="0"/>
              </a:spcBef>
              <a:buSzPct val="100000"/>
              <a:defRPr sz="5900"/>
            </a:lvl5pPr>
            <a:lvl6pPr lvl="5">
              <a:spcBef>
                <a:spcPts val="0"/>
              </a:spcBef>
              <a:buSzPct val="100000"/>
              <a:defRPr sz="5900"/>
            </a:lvl6pPr>
            <a:lvl7pPr lvl="6">
              <a:spcBef>
                <a:spcPts val="0"/>
              </a:spcBef>
              <a:buSzPct val="100000"/>
              <a:defRPr sz="5900"/>
            </a:lvl7pPr>
            <a:lvl8pPr lvl="7">
              <a:spcBef>
                <a:spcPts val="0"/>
              </a:spcBef>
              <a:buSzPct val="100000"/>
              <a:defRPr sz="5900"/>
            </a:lvl8pPr>
            <a:lvl9pPr lvl="8">
              <a:spcBef>
                <a:spcPts val="0"/>
              </a:spcBef>
              <a:buSzPct val="100000"/>
              <a:defRPr sz="59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5080000" y="-185"/>
            <a:ext cx="5079900" cy="76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95000" y="1826925"/>
            <a:ext cx="4494600" cy="2196000"/>
          </a:xfrm>
          <a:prstGeom prst="rect">
            <a:avLst/>
          </a:prstGeom>
        </p:spPr>
        <p:txBody>
          <a:bodyPr lIns="112875" tIns="112875" rIns="112875" bIns="11287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95000" y="4152703"/>
            <a:ext cx="4494600" cy="18297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488333" y="1072703"/>
            <a:ext cx="4263300" cy="5474100"/>
          </a:xfrm>
          <a:prstGeom prst="rect">
            <a:avLst/>
          </a:prstGeom>
        </p:spPr>
        <p:txBody>
          <a:bodyPr lIns="112875" tIns="112875" rIns="112875" bIns="11287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46333" y="6267518"/>
            <a:ext cx="6665400" cy="896399"/>
          </a:xfrm>
          <a:prstGeom prst="rect">
            <a:avLst/>
          </a:prstGeom>
        </p:spPr>
        <p:txBody>
          <a:bodyPr lIns="112875" tIns="112875" rIns="112875" bIns="11287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46333" y="1638703"/>
            <a:ext cx="9467400" cy="2908799"/>
          </a:xfrm>
          <a:prstGeom prst="rect">
            <a:avLst/>
          </a:prstGeom>
        </p:spPr>
        <p:txBody>
          <a:bodyPr lIns="112875" tIns="112875" rIns="112875" bIns="112875" anchor="b" anchorCtr="0"/>
          <a:lstStyle>
            <a:lvl1pPr lvl="0" algn="ctr">
              <a:spcBef>
                <a:spcPts val="0"/>
              </a:spcBef>
              <a:buSzPct val="100000"/>
              <a:defRPr sz="14800"/>
            </a:lvl1pPr>
            <a:lvl2pPr lvl="1" algn="ctr">
              <a:spcBef>
                <a:spcPts val="0"/>
              </a:spcBef>
              <a:buSzPct val="100000"/>
              <a:defRPr sz="14800"/>
            </a:lvl2pPr>
            <a:lvl3pPr lvl="2" algn="ctr">
              <a:spcBef>
                <a:spcPts val="0"/>
              </a:spcBef>
              <a:buSzPct val="100000"/>
              <a:defRPr sz="14800"/>
            </a:lvl3pPr>
            <a:lvl4pPr lvl="3" algn="ctr">
              <a:spcBef>
                <a:spcPts val="0"/>
              </a:spcBef>
              <a:buSzPct val="100000"/>
              <a:defRPr sz="14800"/>
            </a:lvl4pPr>
            <a:lvl5pPr lvl="4" algn="ctr">
              <a:spcBef>
                <a:spcPts val="0"/>
              </a:spcBef>
              <a:buSzPct val="100000"/>
              <a:defRPr sz="14800"/>
            </a:lvl5pPr>
            <a:lvl6pPr lvl="5" algn="ctr">
              <a:spcBef>
                <a:spcPts val="0"/>
              </a:spcBef>
              <a:buSzPct val="100000"/>
              <a:defRPr sz="14800"/>
            </a:lvl6pPr>
            <a:lvl7pPr lvl="6" algn="ctr">
              <a:spcBef>
                <a:spcPts val="0"/>
              </a:spcBef>
              <a:buSzPct val="100000"/>
              <a:defRPr sz="14800"/>
            </a:lvl7pPr>
            <a:lvl8pPr lvl="7" algn="ctr">
              <a:spcBef>
                <a:spcPts val="0"/>
              </a:spcBef>
              <a:buSzPct val="100000"/>
              <a:defRPr sz="14800"/>
            </a:lvl8pPr>
            <a:lvl9pPr lvl="8" algn="ctr">
              <a:spcBef>
                <a:spcPts val="0"/>
              </a:spcBef>
              <a:buSzPct val="100000"/>
              <a:defRPr sz="14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46333" y="4669962"/>
            <a:ext cx="9467400" cy="19272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46333" y="659296"/>
            <a:ext cx="9467400" cy="848400"/>
          </a:xfrm>
          <a:prstGeom prst="rect">
            <a:avLst/>
          </a:prstGeom>
          <a:noFill/>
          <a:ln>
            <a:noFill/>
          </a:ln>
        </p:spPr>
        <p:txBody>
          <a:bodyPr lIns="112875" tIns="112875" rIns="112875" bIns="11287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46333" y="1707370"/>
            <a:ext cx="9467400" cy="5061300"/>
          </a:xfrm>
          <a:prstGeom prst="rect">
            <a:avLst/>
          </a:prstGeom>
          <a:noFill/>
          <a:ln>
            <a:noFill/>
          </a:ln>
        </p:spPr>
        <p:txBody>
          <a:bodyPr lIns="112875" tIns="112875" rIns="112875" bIns="11287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22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  <a:noFill/>
          <a:ln>
            <a:noFill/>
          </a:ln>
        </p:spPr>
        <p:txBody>
          <a:bodyPr lIns="112875" tIns="112875" rIns="112875" bIns="11287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</a:rPr>
              <a:t>‹#›</a:t>
            </a:fld>
            <a:endParaRPr lang="en-US" sz="12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95500" y="402954"/>
            <a:ext cx="9467400" cy="2637845"/>
          </a:xfrm>
          <a:prstGeom prst="rect">
            <a:avLst/>
          </a:prstGeom>
          <a:noFill/>
        </p:spPr>
        <p:txBody>
          <a:bodyPr lIns="112875" tIns="112875" rIns="112875" bIns="112875" anchor="b" anchorCtr="0">
            <a:noAutofit/>
          </a:bodyPr>
          <a:lstStyle/>
          <a:p>
            <a:pPr lvl="0" algn="ctr" rtl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stA="83000" endPos="0" dir="5400000" sy="-100000" algn="bl" rotWithShape="0"/>
                </a:effectLst>
                <a:latin typeface="Poor Richard" panose="02080502050505020702" pitchFamily="18" charset="0"/>
                <a:ea typeface="Calibri"/>
                <a:cs typeface="Calibri"/>
                <a:sym typeface="Calibri"/>
              </a:rPr>
              <a:t>ERP software implementation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stA="83000" endPos="0" dir="5400000" sy="-100000" algn="bl" rotWithShape="0"/>
                </a:effectLst>
                <a:latin typeface="Poor Richard" panose="02080502050505020702" pitchFamily="18" charset="0"/>
                <a:ea typeface="Calibri"/>
                <a:cs typeface="Calibri"/>
                <a:sym typeface="Calibri"/>
              </a:rPr>
              <a:t/>
            </a:r>
            <a:br>
              <a:rPr lang="en-US" sz="54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stA="83000" endPos="0" dir="5400000" sy="-100000" algn="bl" rotWithShape="0"/>
                </a:effectLst>
                <a:latin typeface="Poor Richard" panose="02080502050505020702" pitchFamily="18" charset="0"/>
                <a:ea typeface="Calibri"/>
                <a:cs typeface="Calibri"/>
                <a:sym typeface="Calibri"/>
              </a:rPr>
            </a:b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stA="83000" endPos="0" dir="5400000" sy="-100000" algn="bl" rotWithShape="0"/>
                </a:effectLst>
                <a:latin typeface="Poor Richard" panose="02080502050505020702" pitchFamily="18" charset="0"/>
                <a:ea typeface="Calibri"/>
                <a:cs typeface="Calibri"/>
                <a:sym typeface="Calibri"/>
              </a:rPr>
              <a:t>as SaaS</a:t>
            </a:r>
          </a:p>
          <a:p>
            <a:pPr lvl="0">
              <a:spcBef>
                <a:spcPts val="0"/>
              </a:spcBef>
              <a:buNone/>
            </a:pPr>
            <a:endParaRPr sz="54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stA="83000" endPos="0" dir="5400000" sy="-100000" algn="bl" rotWithShape="0"/>
              </a:effectLst>
              <a:latin typeface="Poor Richard" panose="02080502050505020702" pitchFamily="18" charset="0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19442" y="2273164"/>
            <a:ext cx="5797316" cy="1174886"/>
          </a:xfrm>
          <a:prstGeom prst="rect">
            <a:avLst/>
          </a:prstGeom>
        </p:spPr>
        <p:txBody>
          <a:bodyPr lIns="112875" tIns="112875" rIns="112875" bIns="112875" anchor="t" anchorCtr="0">
            <a:noAutofit/>
          </a:bodyPr>
          <a:lstStyle/>
          <a:p>
            <a:pPr lv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dirty="0" smtClean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Number : 37</a:t>
            </a:r>
          </a:p>
          <a:p>
            <a:pPr lvl="0" algn="l">
              <a:buSzPct val="25000"/>
            </a:pPr>
            <a:r>
              <a:rPr lang="en-US" sz="2800" dirty="0" smtClean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Guidance From: Prof. Satyadev Vyas</a:t>
            </a:r>
            <a:endParaRPr sz="2800" dirty="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2" y="5435355"/>
            <a:ext cx="1847508" cy="1847508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63" y="5435355"/>
            <a:ext cx="1531079" cy="1847508"/>
          </a:xfrm>
          <a:prstGeom prst="rect">
            <a:avLst/>
          </a:prstGeom>
        </p:spPr>
      </p:pic>
      <p:sp>
        <p:nvSpPr>
          <p:cNvPr id="17" name="Shape 60"/>
          <p:cNvSpPr txBox="1">
            <a:spLocks/>
          </p:cNvSpPr>
          <p:nvPr/>
        </p:nvSpPr>
        <p:spPr>
          <a:xfrm>
            <a:off x="295500" y="3286125"/>
            <a:ext cx="1865196" cy="561975"/>
          </a:xfrm>
          <a:prstGeom prst="rect">
            <a:avLst/>
          </a:prstGeom>
          <a:noFill/>
          <a:ln>
            <a:noFill/>
          </a:ln>
        </p:spPr>
        <p:txBody>
          <a:bodyPr lIns="112875" tIns="112875" rIns="112875" bIns="112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ct val="25000"/>
              <a:buFont typeface="Arial"/>
              <a:buNone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By:</a:t>
            </a:r>
          </a:p>
          <a:p>
            <a:pPr algn="l">
              <a:buSzPct val="250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</a:p>
          <a:p>
            <a:pPr algn="l">
              <a:buSzPct val="25000"/>
              <a:buFont typeface="Arial"/>
              <a:buNone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60"/>
          <p:cNvSpPr txBox="1">
            <a:spLocks/>
          </p:cNvSpPr>
          <p:nvPr/>
        </p:nvSpPr>
        <p:spPr>
          <a:xfrm>
            <a:off x="419441" y="3813227"/>
            <a:ext cx="6200433" cy="1310236"/>
          </a:xfrm>
          <a:prstGeom prst="rect">
            <a:avLst/>
          </a:prstGeom>
          <a:noFill/>
          <a:ln>
            <a:noFill/>
          </a:ln>
        </p:spPr>
        <p:txBody>
          <a:bodyPr lIns="112875" tIns="112875" rIns="112875" bIns="112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ct val="25000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130020107026     Darshit S. Jasani</a:t>
            </a:r>
          </a:p>
          <a:p>
            <a:pPr algn="l">
              <a:buSzPct val="25000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130020107065     </a:t>
            </a:r>
            <a:r>
              <a:rPr lang="en-US" sz="2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Miloni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S. Patel</a:t>
            </a:r>
          </a:p>
          <a:p>
            <a:pPr algn="l">
              <a:buSzPct val="25000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130020107086     Harshrajsinh V. Rathod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4" y="273671"/>
            <a:ext cx="2962275" cy="781952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anchor="ctr" anchorCtr="1">
            <a:spAutoFit/>
          </a:bodyPr>
          <a:lstStyle/>
          <a:p>
            <a:r>
              <a:rPr lang="en-US" sz="3600" dirty="0" smtClean="0">
                <a:solidFill>
                  <a:schemeClr val="dk1">
                    <a:alpha val="95000"/>
                  </a:schemeClr>
                </a:solidFill>
                <a:latin typeface="Century Gothic" panose="020B0502020202020204" pitchFamily="34" charset="0"/>
              </a:rPr>
              <a:t>Introduction</a:t>
            </a:r>
            <a:endParaRPr lang="en-US" sz="3600" dirty="0">
              <a:solidFill>
                <a:schemeClr val="dk1">
                  <a:alpha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333" y="1235142"/>
            <a:ext cx="9016742" cy="566406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The </a:t>
            </a: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basic idea is to create a </a:t>
            </a:r>
            <a:r>
              <a:rPr lang="en-I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Website and SaaS which </a:t>
            </a: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combines all the best features of the GTU website, the AIT website and user required </a:t>
            </a:r>
            <a:r>
              <a:rPr lang="en-I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features. 	</a:t>
            </a:r>
          </a:p>
          <a:p>
            <a:pPr algn="just"/>
            <a:r>
              <a:rPr lang="en-I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The website will runs on common web browsers and will be useful medium </a:t>
            </a: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between </a:t>
            </a:r>
            <a:r>
              <a:rPr lang="en-I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faculty,  </a:t>
            </a: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HODs, administrative staff and the students.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5858" y="942586"/>
            <a:ext cx="92929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7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332" y="1257300"/>
            <a:ext cx="9369167" cy="5511666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Faster delivery of any kind of  Information related to College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Improved end user quality of 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experience</a:t>
            </a: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Simple User Interface</a:t>
            </a: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Appropriate Data Safeguarding  measured</a:t>
            </a: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Social media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5749" y="302246"/>
            <a:ext cx="2962275" cy="781952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anchor="ctr" anchorCtr="1">
            <a:spAutoFit/>
          </a:bodyPr>
          <a:lstStyle/>
          <a:p>
            <a:r>
              <a:rPr lang="en-US" sz="3600" dirty="0" smtClean="0">
                <a:solidFill>
                  <a:schemeClr val="dk1">
                    <a:alpha val="95000"/>
                  </a:schemeClr>
                </a:solidFill>
                <a:latin typeface="Century Gothic" panose="020B0502020202020204" pitchFamily="34" charset="0"/>
              </a:rPr>
              <a:t>Objectives</a:t>
            </a:r>
            <a:endParaRPr lang="en-US" sz="3600" dirty="0">
              <a:solidFill>
                <a:schemeClr val="dk1">
                  <a:alpha val="9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5383" y="971161"/>
            <a:ext cx="92929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5749" y="302246"/>
            <a:ext cx="4943476" cy="781952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anchor="ctr" anchorCtr="1">
            <a:spAutoFit/>
          </a:bodyPr>
          <a:lstStyle/>
          <a:p>
            <a:r>
              <a:rPr lang="en-US" sz="3600" dirty="0" smtClean="0">
                <a:solidFill>
                  <a:schemeClr val="dk1">
                    <a:alpha val="95000"/>
                  </a:schemeClr>
                </a:solidFill>
                <a:latin typeface="Century Gothic" panose="020B0502020202020204" pitchFamily="34" charset="0"/>
              </a:rPr>
              <a:t>Related Background</a:t>
            </a:r>
            <a:endParaRPr lang="en-US" sz="3600" dirty="0">
              <a:solidFill>
                <a:schemeClr val="dk1">
                  <a:alpha val="9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5383" y="971161"/>
            <a:ext cx="92929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88135" y="1211856"/>
            <a:ext cx="9972158" cy="6518314"/>
          </a:xfrm>
          <a:prstGeom prst="rect">
            <a:avLst/>
          </a:prstGeom>
          <a:noFill/>
          <a:ln>
            <a:noFill/>
          </a:ln>
        </p:spPr>
        <p:txBody>
          <a:bodyPr lIns="112875" tIns="112875" rIns="112875" bIns="112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If we visit college website, it’ll take a lot of time to find even small amount of information. </a:t>
            </a:r>
            <a:r>
              <a:rPr lang="en-IN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Various data like exam dates and results are also not available in website.</a:t>
            </a:r>
            <a:endParaRPr lang="en-US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pPr fontAlgn="auto">
              <a:spcAft>
                <a:spcPts val="0"/>
              </a:spcAft>
            </a:pPr>
            <a:endParaRPr lang="en-US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Right now, Administration work is little time consuming. We will try  our best to create swift way and paperless administration work.</a:t>
            </a:r>
          </a:p>
          <a:p>
            <a:pPr fontAlgn="auto">
              <a:spcAft>
                <a:spcPts val="0"/>
              </a:spcAft>
            </a:pP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Hence, the basic idea is to reduce the problems created while surfing the website and minimize the amount of effort the user has to put in to get the information. </a:t>
            </a:r>
          </a:p>
          <a:p>
            <a:pPr fontAlgn="auto">
              <a:spcAft>
                <a:spcPts val="0"/>
              </a:spcAft>
            </a:pPr>
            <a:endParaRPr lang="en-US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507065" y="3048000"/>
            <a:ext cx="7620000" cy="22860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2" y="5715000"/>
            <a:ext cx="9279467" cy="1662814"/>
          </a:xfrm>
          <a:prstGeom prst="rect">
            <a:avLst/>
          </a:prstGeom>
        </p:spPr>
        <p:txBody>
          <a:bodyPr vert="horz" lIns="101599" tIns="50799" rIns="101599" bIns="50799">
            <a:noAutofit/>
          </a:bodyPr>
          <a:lstStyle>
            <a:lvl1pPr marL="355596" indent="-355596" algn="l" rtl="0" eaLnBrk="1" latinLnBrk="0" hangingPunct="1">
              <a:spcBef>
                <a:spcPts val="778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1193" indent="-304797" algn="l" rtl="0" eaLnBrk="1" latinLnBrk="0" hangingPunct="1">
              <a:spcBef>
                <a:spcPts val="611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indent="-253997" algn="l" rtl="0" eaLnBrk="1" latinLnBrk="0" hangingPunct="1">
              <a:spcBef>
                <a:spcPts val="556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indent="-253997" algn="l" rtl="0" eaLnBrk="1" latinLnBrk="0" hangingPunct="1">
              <a:spcBef>
                <a:spcPts val="444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indent="-253997" algn="l" rtl="0" eaLnBrk="1" latinLnBrk="0" hangingPunct="1">
              <a:spcBef>
                <a:spcPts val="444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7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41574" indent="-253997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46371" indent="-253997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51167" indent="-253997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2057401"/>
            <a:ext cx="9153524" cy="528637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4400" dirty="0" smtClean="0">
              <a:solidFill>
                <a:srgbClr val="00343A"/>
              </a:solidFill>
              <a:latin typeface="Century Gothic" panose="020B0502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4400" dirty="0">
                <a:solidFill>
                  <a:srgbClr val="00343A"/>
                </a:solidFill>
                <a:latin typeface="Century Gothic" panose="020B0502020202020204" pitchFamily="34" charset="0"/>
              </a:rPr>
              <a:t>Adobe </a:t>
            </a:r>
            <a:r>
              <a:rPr lang="en-US" sz="4400" dirty="0" smtClean="0">
                <a:solidFill>
                  <a:srgbClr val="00343A"/>
                </a:solidFill>
                <a:latin typeface="Century Gothic" panose="020B0502020202020204" pitchFamily="34" charset="0"/>
              </a:rPr>
              <a:t>Dreamweaver</a:t>
            </a:r>
          </a:p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00343A"/>
                </a:solidFill>
                <a:latin typeface="Century Gothic" panose="020B0502020202020204" pitchFamily="34" charset="0"/>
              </a:rPr>
              <a:t>Sublime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 Image Manipulation Program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4400" dirty="0" smtClean="0">
              <a:solidFill>
                <a:srgbClr val="00343A"/>
              </a:solidFill>
              <a:latin typeface="Century Gothic" panose="020B0502020202020204" pitchFamily="34" charset="0"/>
            </a:endParaRPr>
          </a:p>
          <a:p>
            <a:pPr algn="r">
              <a:lnSpc>
                <a:spcPct val="150000"/>
              </a:lnSpc>
            </a:pPr>
            <a:endParaRPr lang="en-US" sz="4400" dirty="0">
              <a:solidFill>
                <a:srgbClr val="00343A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5749" y="302246"/>
            <a:ext cx="5114926" cy="781952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anchor="ctr" anchorCtr="1">
            <a:spAutoFit/>
          </a:bodyPr>
          <a:lstStyle/>
          <a:p>
            <a:r>
              <a:rPr lang="en-US" sz="3600" dirty="0" smtClean="0">
                <a:solidFill>
                  <a:schemeClr val="dk1">
                    <a:alpha val="95000"/>
                  </a:schemeClr>
                </a:solidFill>
                <a:latin typeface="Century Gothic" panose="020B0502020202020204" pitchFamily="34" charset="0"/>
              </a:rPr>
              <a:t>Tools and Technology</a:t>
            </a:r>
            <a:endParaRPr lang="en-US" sz="3600" dirty="0">
              <a:solidFill>
                <a:schemeClr val="dk1">
                  <a:alpha val="9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5383" y="971161"/>
            <a:ext cx="92929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971161"/>
            <a:ext cx="4762500" cy="2571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53" y="3582797"/>
            <a:ext cx="1279322" cy="12793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87" y="4780112"/>
            <a:ext cx="1082675" cy="1082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656" y="6000463"/>
            <a:ext cx="11715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5749" y="302246"/>
            <a:ext cx="3400426" cy="781952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anchor="ctr" anchorCtr="1">
            <a:spAutoFit/>
          </a:bodyPr>
          <a:lstStyle/>
          <a:p>
            <a:r>
              <a:rPr lang="en-US" sz="3600" dirty="0" smtClean="0">
                <a:solidFill>
                  <a:schemeClr val="dk1">
                    <a:alpha val="95000"/>
                  </a:schemeClr>
                </a:solidFill>
                <a:latin typeface="Century Gothic" panose="020B0502020202020204" pitchFamily="34" charset="0"/>
              </a:rPr>
              <a:t>Methodology</a:t>
            </a:r>
            <a:endParaRPr lang="en-US" sz="3600" dirty="0">
              <a:solidFill>
                <a:schemeClr val="dk1">
                  <a:alpha val="9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5383" y="971161"/>
            <a:ext cx="92929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32" y="749427"/>
            <a:ext cx="7616468" cy="70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5749" y="302246"/>
            <a:ext cx="3400426" cy="781952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anchor="ctr" anchorCtr="1">
            <a:spAutoFit/>
          </a:bodyPr>
          <a:lstStyle/>
          <a:p>
            <a:r>
              <a:rPr lang="en-US" sz="3600" dirty="0" smtClean="0">
                <a:solidFill>
                  <a:schemeClr val="dk1">
                    <a:alpha val="95000"/>
                  </a:schemeClr>
                </a:solidFill>
                <a:latin typeface="Century Gothic" panose="020B0502020202020204" pitchFamily="34" charset="0"/>
              </a:rPr>
              <a:t>Methodology</a:t>
            </a:r>
            <a:endParaRPr lang="en-US" sz="3600" dirty="0">
              <a:solidFill>
                <a:schemeClr val="dk1">
                  <a:alpha val="9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5383" y="971161"/>
            <a:ext cx="92929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8000"/>
                    </a14:imgEffect>
                    <a14:imgEffect>
                      <a14:brightnessContrast bright="16000"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21" y="2010288"/>
            <a:ext cx="9056429" cy="48731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10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5749" y="302246"/>
            <a:ext cx="4943476" cy="781952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anchor="ctr" anchorCtr="1">
            <a:spAutoFit/>
          </a:bodyPr>
          <a:lstStyle/>
          <a:p>
            <a:r>
              <a:rPr lang="en-US" sz="3600" dirty="0" smtClean="0">
                <a:solidFill>
                  <a:schemeClr val="dk1">
                    <a:alpha val="95000"/>
                  </a:schemeClr>
                </a:solidFill>
                <a:latin typeface="Century Gothic" panose="020B0502020202020204" pitchFamily="34" charset="0"/>
              </a:rPr>
              <a:t>Expected Outcomes</a:t>
            </a:r>
            <a:endParaRPr lang="en-US" sz="3600" dirty="0">
              <a:solidFill>
                <a:schemeClr val="dk1">
                  <a:alpha val="9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5383" y="971161"/>
            <a:ext cx="92929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46332" y="1640077"/>
            <a:ext cx="9312017" cy="558939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Immediacy: Instant availability of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Compatibility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across different browsers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Improve the visual design and content structuring-reduce clutter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Make core information available with reduced number of clicks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Paperless work for administration 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Better coordination between Faculty and students.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0937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240</Words>
  <Application>Microsoft Office PowerPoint</Application>
  <PresentationFormat>Custom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Wingdings</vt:lpstr>
      <vt:lpstr>Poor Richard</vt:lpstr>
      <vt:lpstr>Century Gothic</vt:lpstr>
      <vt:lpstr>Arial</vt:lpstr>
      <vt:lpstr>Times New Roman</vt:lpstr>
      <vt:lpstr>simple-light-2</vt:lpstr>
      <vt:lpstr>ERP software implementation  as SaaS </vt:lpstr>
      <vt:lpstr>Introduction</vt:lpstr>
      <vt:lpstr>Objectives</vt:lpstr>
      <vt:lpstr>Related Background</vt:lpstr>
      <vt:lpstr>Tools and Technology</vt:lpstr>
      <vt:lpstr>Methodology</vt:lpstr>
      <vt:lpstr>Methodology</vt:lpstr>
      <vt:lpstr>Expected Outcomes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software implementation on Mobile platform iOS</dc:title>
  <dc:creator>vishal laheri</dc:creator>
  <cp:lastModifiedBy>Darshit Jasani</cp:lastModifiedBy>
  <cp:revision>40</cp:revision>
  <dcterms:modified xsi:type="dcterms:W3CDTF">2016-11-06T17:17:36Z</dcterms:modified>
</cp:coreProperties>
</file>