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1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C006-3D67-1361-50D4-D23B7B30A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90B8E-01F6-AAD8-F004-854A3D99F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08223-92B2-9943-D101-CFE77213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BE15-C5D9-73F0-A916-6EBD6773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4161-CF5A-CBD1-6C36-9DF67F8A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5277-1C0A-B9BC-D588-17523624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9414-962E-713C-6865-E7F05D68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F00E2-B87D-861C-D8BE-EE973D78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FC30-7A6E-FFBE-97A5-BC0A034C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556EF-EA04-4DC6-9A81-B01CF22F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58694-A24C-5FE1-D734-B7502FC5A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1ADEF-8D60-6351-8A93-29B8CFC7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F44E-6C51-1064-F951-337F554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0794-C0E0-21DE-0B75-4518F3F6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583D-246B-2498-397D-CB05662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4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07F4-E482-1B2F-28A5-4693F0A8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D8A9-70E6-2E36-E832-E7AB711E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1C38-D1D6-DBD9-CDA8-692E4229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C150-CA5F-1A0C-5577-9D958407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B78C-7B81-0063-2154-592EF5E0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FCE-972B-4DCB-7AB6-CF56DF1B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884E5-1A94-C904-B482-95D23413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B00C-39C5-0E0F-54A2-17716060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A21E-E444-81C1-3DBE-4CFABE88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39E4-E063-60E2-DC39-5E9B3FF5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0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1DD1-F929-B21D-56F0-61691471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9D0A-18D5-F09B-A326-2AB024B33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A516C-19E5-8D32-C955-98CE1B85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7503A-BEDC-B8E2-B1F3-595ED4C7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6203-D673-E04C-FEAB-0AFA7EBC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8A312-4A94-BA2F-FAE3-EE9ED89F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1632-C206-B738-9F4F-F2EBDB82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48C9-D1B7-1D2C-A4E3-6BF6530F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80C1-712A-143B-A5C3-1EAD7E5D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04127-E147-2419-59ED-A698D2F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2DF76-34C5-CA06-19B3-A4F41C96F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CE7E7-DE29-DF9E-D01B-0A5FA0C7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42D3E-59D0-C712-2BAE-56EBDAC4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9E7F0-EAA6-070A-DD5A-DCAF7F67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0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5B4D-94ED-4A72-0065-E3F56D23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3AA4E-65F1-86A6-DBD8-B0AB99F8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1A0E2-5772-11A8-39B2-DAC9B70A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4BBA4-8792-27F7-00BB-96B9E8F9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2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96A32-0315-9D9F-8CA4-769FB846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551F-1160-9135-CE5B-E65CB6EB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90BF2-4189-98F3-77C9-6F68377E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E5DD-F786-77DF-5BA9-6269B9281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90E54-FC77-F4C6-59DC-879CE597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96A8D-A112-23F4-B8A0-90E853AE1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A3037-72A9-36EF-0066-CEB8FD4C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49E86-554E-BCAC-ADED-5C064004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3FC2-7CF1-8A0A-074C-BE2A85B9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00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4924-C78F-D3AE-D559-B32512D5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CF073-2761-554B-FD69-25D9D9B59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9BDCD-2425-8268-7C0F-ECE72061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2A7D-4559-BDD6-6B88-C51C4948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14420-7728-57DF-2212-5D035F91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7DFC-2C7F-904E-ACC0-C2CEDF32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3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52F47-3F30-7042-64BE-4C541991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146D7-769B-E753-6755-5242F9D1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AB268-B41F-E378-7595-8E932FBBD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E03F-5904-4AF1-A7D7-34BA78E4253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AB62-52F8-CF29-443F-BFEE8F96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425CE-24BD-95C9-42FC-E5625D54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4F4B-BD45-4996-BDBF-3CA34E760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9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4895-7D44-DFD3-F0AC-995E33965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3A911-2CDD-09E2-C87A-D5DB3DA1F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87A21-15B0-D6C1-2FC6-ECA7CA613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1DE9B-1F9A-880E-7E2D-AB07B5AE824C}"/>
              </a:ext>
            </a:extLst>
          </p:cNvPr>
          <p:cNvSpPr txBox="1"/>
          <p:nvPr/>
        </p:nvSpPr>
        <p:spPr>
          <a:xfrm>
            <a:off x="584200" y="406400"/>
            <a:ext cx="6337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CORONA VIRUS ANALYSIS</a:t>
            </a:r>
          </a:p>
          <a:p>
            <a:r>
              <a:rPr lang="en-US" sz="2000" dirty="0"/>
              <a:t>SQL AND DATA ANALYSIS SKILLS REAL-WORLD PROJECT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6387B1-C992-E0F4-967F-39EF582767A9}"/>
              </a:ext>
            </a:extLst>
          </p:cNvPr>
          <p:cNvSpPr txBox="1"/>
          <p:nvPr/>
        </p:nvSpPr>
        <p:spPr>
          <a:xfrm>
            <a:off x="660400" y="3289300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HARSH SAHU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68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46C8DF-8D08-32EE-1033-8CB5AB4CF694}"/>
              </a:ext>
            </a:extLst>
          </p:cNvPr>
          <p:cNvSpPr txBox="1"/>
          <p:nvPr/>
        </p:nvSpPr>
        <p:spPr>
          <a:xfrm>
            <a:off x="254000" y="215900"/>
            <a:ext cx="986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Q5. Number of month present in dataset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A8BF3-FFBF-4B88-6F5C-2EB0F3BEB0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7"/>
          <a:stretch/>
        </p:blipFill>
        <p:spPr>
          <a:xfrm>
            <a:off x="292100" y="1181303"/>
            <a:ext cx="7962900" cy="297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31A129-3CC6-FCA4-F73B-D4FC09708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712" y="2667508"/>
            <a:ext cx="5020376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27F5DD-F019-779E-ABC5-B4EDA2DFFECF}"/>
              </a:ext>
            </a:extLst>
          </p:cNvPr>
          <p:cNvSpPr txBox="1"/>
          <p:nvPr/>
        </p:nvSpPr>
        <p:spPr>
          <a:xfrm>
            <a:off x="279400" y="101600"/>
            <a:ext cx="1016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Q6. Find monthly average for confirmed, deaths, recovered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11AD4-CB98-7173-B32E-A6A1B77A4D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64" b="-1618"/>
          <a:stretch/>
        </p:blipFill>
        <p:spPr>
          <a:xfrm>
            <a:off x="129557" y="753824"/>
            <a:ext cx="6461743" cy="347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DFCB7-8E19-278B-078F-2965617829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82" b="28789"/>
          <a:stretch/>
        </p:blipFill>
        <p:spPr>
          <a:xfrm>
            <a:off x="5921615" y="3172265"/>
            <a:ext cx="6029085" cy="34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27226-9289-ED70-E454-147B85F9F561}"/>
              </a:ext>
            </a:extLst>
          </p:cNvPr>
          <p:cNvSpPr txBox="1"/>
          <p:nvPr/>
        </p:nvSpPr>
        <p:spPr>
          <a:xfrm>
            <a:off x="177800" y="165100"/>
            <a:ext cx="1108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Q7. Find most frequent value for confirmed, deaths, recovered each month 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70AB5-A65A-7D57-9F09-AB64316B4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6" y="733197"/>
            <a:ext cx="7116168" cy="325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9EBD4-DE5D-F1E3-AE1C-48016F024B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57" b="9553"/>
          <a:stretch/>
        </p:blipFill>
        <p:spPr>
          <a:xfrm>
            <a:off x="5072299" y="3423193"/>
            <a:ext cx="6484701" cy="3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75770-0D4B-B0E0-FF75-732112F22EE3}"/>
              </a:ext>
            </a:extLst>
          </p:cNvPr>
          <p:cNvSpPr txBox="1"/>
          <p:nvPr/>
        </p:nvSpPr>
        <p:spPr>
          <a:xfrm>
            <a:off x="228600" y="190500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Q8. Find minimum values for confirmed, deaths, recovered per year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1C4EE-E003-2DD6-30BC-76AFF12A6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15" y="1025297"/>
            <a:ext cx="7478169" cy="325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98E8F8-D4B6-7DDF-CBB4-C29FC9870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0" y="4785377"/>
            <a:ext cx="662079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6C09E1-15B0-643C-A020-CE61BEA74E8D}"/>
              </a:ext>
            </a:extLst>
          </p:cNvPr>
          <p:cNvSpPr txBox="1"/>
          <p:nvPr/>
        </p:nvSpPr>
        <p:spPr>
          <a:xfrm>
            <a:off x="254000" y="152400"/>
            <a:ext cx="1065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Q9. Find maximum values of confirmed, deaths, recovered per year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3E4B5-308A-9447-E11E-CCEEC358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4" y="882413"/>
            <a:ext cx="6430272" cy="3391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BB1B7-3B48-F7D5-C6AC-CD88FC3B29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-2837" r="23408" b="6785"/>
          <a:stretch/>
        </p:blipFill>
        <p:spPr>
          <a:xfrm>
            <a:off x="4927600" y="4720816"/>
            <a:ext cx="6464301" cy="16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1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094769-34D4-D665-42DD-8EF8D281F748}"/>
              </a:ext>
            </a:extLst>
          </p:cNvPr>
          <p:cNvSpPr txBox="1"/>
          <p:nvPr/>
        </p:nvSpPr>
        <p:spPr>
          <a:xfrm>
            <a:off x="254000" y="254000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Q10. The total number of case of confirmed, deaths, recovered each month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79966-B335-784E-BEA9-FC2F74D20B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7" b="9679"/>
          <a:stretch/>
        </p:blipFill>
        <p:spPr>
          <a:xfrm>
            <a:off x="191589" y="855419"/>
            <a:ext cx="6577511" cy="3157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EF8E9-C5AF-F01F-B336-4AB60B579F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70"/>
          <a:stretch/>
        </p:blipFill>
        <p:spPr>
          <a:xfrm>
            <a:off x="6536327" y="2945889"/>
            <a:ext cx="516037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2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31494-927B-5F1B-3D44-4F01DA0BA921}"/>
              </a:ext>
            </a:extLst>
          </p:cNvPr>
          <p:cNvSpPr txBox="1"/>
          <p:nvPr/>
        </p:nvSpPr>
        <p:spPr>
          <a:xfrm>
            <a:off x="177800" y="228600"/>
            <a:ext cx="1089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Q11. Check how corona virus spread out with respect to confirmed case (</a:t>
            </a:r>
            <a:r>
              <a:rPr lang="en-US" sz="2800" dirty="0" err="1"/>
              <a:t>Eg.</a:t>
            </a:r>
            <a:r>
              <a:rPr lang="en-US" sz="2800" dirty="0"/>
              <a:t>: total confirmed cases, their average, variance &amp; STDEV )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9236E-0B3A-CE34-E368-9C8950370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r="17240" b="8341"/>
          <a:stretch/>
        </p:blipFill>
        <p:spPr>
          <a:xfrm>
            <a:off x="304799" y="1214177"/>
            <a:ext cx="6489701" cy="312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09895-6F10-A3F4-74E8-31286F98D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1" t="-859" r="3781" b="27810"/>
          <a:stretch/>
        </p:blipFill>
        <p:spPr>
          <a:xfrm>
            <a:off x="4148647" y="3431557"/>
            <a:ext cx="7725853" cy="32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44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19478-1278-7376-32CE-5828FD33315C}"/>
              </a:ext>
            </a:extLst>
          </p:cNvPr>
          <p:cNvSpPr txBox="1"/>
          <p:nvPr/>
        </p:nvSpPr>
        <p:spPr>
          <a:xfrm>
            <a:off x="139700" y="139700"/>
            <a:ext cx="1183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Q12. Check how corona virus spread out with respect to death case per month      (</a:t>
            </a:r>
            <a:r>
              <a:rPr lang="en-US" sz="2800" dirty="0" err="1"/>
              <a:t>Eg.</a:t>
            </a:r>
            <a:r>
              <a:rPr lang="en-US" sz="2800" dirty="0"/>
              <a:t>: total confirmed cases, their average, variance &amp; STDEV )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10919-0026-D23A-FB1E-417CD7962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" r="7031"/>
          <a:stretch/>
        </p:blipFill>
        <p:spPr>
          <a:xfrm>
            <a:off x="152400" y="1190366"/>
            <a:ext cx="5905500" cy="3189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07E0E-363B-A576-2DC9-E91D81BE7E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r="8053" b="18528"/>
          <a:stretch/>
        </p:blipFill>
        <p:spPr>
          <a:xfrm>
            <a:off x="4826001" y="3113549"/>
            <a:ext cx="7150099" cy="36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04858-588D-7A3C-A9A8-C96EC235BD87}"/>
              </a:ext>
            </a:extLst>
          </p:cNvPr>
          <p:cNvSpPr txBox="1"/>
          <p:nvPr/>
        </p:nvSpPr>
        <p:spPr>
          <a:xfrm>
            <a:off x="165100" y="127000"/>
            <a:ext cx="1120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Q13. Check how corona virus spread out with respect to recovered case (</a:t>
            </a:r>
            <a:r>
              <a:rPr lang="en-US" sz="2800" dirty="0" err="1"/>
              <a:t>Eg.</a:t>
            </a:r>
            <a:r>
              <a:rPr lang="en-US" sz="2800" dirty="0"/>
              <a:t>: total confirmed cases, their average, variance &amp; STDEV )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C4B03-B5E1-E411-9245-AE8DA0BCC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r="18053" b="6120"/>
          <a:stretch/>
        </p:blipFill>
        <p:spPr>
          <a:xfrm>
            <a:off x="127000" y="1025261"/>
            <a:ext cx="6261100" cy="3559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452A7-3506-E380-106A-8A2A2C3EEE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8" b="19358"/>
          <a:stretch/>
        </p:blipFill>
        <p:spPr>
          <a:xfrm>
            <a:off x="3746500" y="3442574"/>
            <a:ext cx="8318500" cy="32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2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6A806-CAF5-CFDC-6969-61F30D3AB434}"/>
              </a:ext>
            </a:extLst>
          </p:cNvPr>
          <p:cNvSpPr txBox="1"/>
          <p:nvPr/>
        </p:nvSpPr>
        <p:spPr>
          <a:xfrm>
            <a:off x="241300" y="254000"/>
            <a:ext cx="1160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Q14. Find Country having highest number of the Confirmed case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34304-4763-EB62-2958-5EAA6B9B7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6" y="1314292"/>
            <a:ext cx="8368184" cy="2785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F1B0C-C775-D29E-20BC-A6D65E075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70" y="4464719"/>
            <a:ext cx="7322730" cy="209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DFD09-4EC3-6BEA-801E-F05B33095FAF}"/>
              </a:ext>
            </a:extLst>
          </p:cNvPr>
          <p:cNvSpPr txBox="1"/>
          <p:nvPr/>
        </p:nvSpPr>
        <p:spPr>
          <a:xfrm>
            <a:off x="254000" y="127000"/>
            <a:ext cx="89281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/>
              <a:t>TABLE OF CONTENTS</a:t>
            </a:r>
          </a:p>
          <a:p>
            <a:pPr marL="857250" indent="-857250">
              <a:lnSpc>
                <a:spcPct val="150000"/>
              </a:lnSpc>
              <a:buFont typeface="+mj-lt"/>
              <a:buAutoNum type="romanUcPeriod"/>
            </a:pPr>
            <a:r>
              <a:rPr lang="en-US" sz="3200" dirty="0"/>
              <a:t>Project Overview</a:t>
            </a:r>
          </a:p>
          <a:p>
            <a:pPr marL="857250" indent="-857250">
              <a:buFont typeface="+mj-lt"/>
              <a:buAutoNum type="romanUcPeriod"/>
            </a:pPr>
            <a:r>
              <a:rPr lang="en-US" sz="3200" dirty="0"/>
              <a:t>Dataset Description</a:t>
            </a:r>
          </a:p>
          <a:p>
            <a:pPr marL="857250" indent="-857250">
              <a:buFont typeface="+mj-lt"/>
              <a:buAutoNum type="romanUcPeriod"/>
            </a:pPr>
            <a:r>
              <a:rPr lang="en-US" sz="3200" dirty="0"/>
              <a:t>Data Exploration and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9506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DEF493-FEDD-256C-7209-EAE08917899C}"/>
              </a:ext>
            </a:extLst>
          </p:cNvPr>
          <p:cNvSpPr txBox="1"/>
          <p:nvPr/>
        </p:nvSpPr>
        <p:spPr>
          <a:xfrm>
            <a:off x="266700" y="241300"/>
            <a:ext cx="1112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Q15. Find Country having lowest number of the death case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DF53B-BB5A-E76A-6721-30D6779DB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6" y="1101582"/>
            <a:ext cx="9322284" cy="2740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3BB33-3B38-EB7E-56D7-E964DA1476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3" b="11596"/>
          <a:stretch/>
        </p:blipFill>
        <p:spPr>
          <a:xfrm>
            <a:off x="7518401" y="2292935"/>
            <a:ext cx="3860799" cy="42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0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1D9960-1EA6-546D-0EFF-F1596DE0A3F6}"/>
              </a:ext>
            </a:extLst>
          </p:cNvPr>
          <p:cNvSpPr txBox="1"/>
          <p:nvPr/>
        </p:nvSpPr>
        <p:spPr>
          <a:xfrm>
            <a:off x="330200" y="228600"/>
            <a:ext cx="1109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Q16. Find top 5 countries having highest recovered case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5EB53-2CE0-B56C-6747-E6D73F3AD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7" y="1098382"/>
            <a:ext cx="8952363" cy="2774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773B1-032F-F248-781A-6CB7DD76A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66" y="3110540"/>
            <a:ext cx="5439834" cy="32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8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1D111B-9FF9-5BDB-3528-03E3F1A43C85}"/>
              </a:ext>
            </a:extLst>
          </p:cNvPr>
          <p:cNvSpPr txBox="1"/>
          <p:nvPr/>
        </p:nvSpPr>
        <p:spPr>
          <a:xfrm>
            <a:off x="1016000" y="1739900"/>
            <a:ext cx="961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1" dirty="0"/>
              <a:t>THANK YOU</a:t>
            </a:r>
            <a:endParaRPr lang="en-IN" sz="6600" b="1" i="1" dirty="0"/>
          </a:p>
        </p:txBody>
      </p:sp>
    </p:spTree>
    <p:extLst>
      <p:ext uri="{BB962C8B-B14F-4D97-AF65-F5344CB8AC3E}">
        <p14:creationId xmlns:p14="http://schemas.microsoft.com/office/powerpoint/2010/main" val="36320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1EF8B2-54FF-70FD-41FF-FE5151875309}"/>
              </a:ext>
            </a:extLst>
          </p:cNvPr>
          <p:cNvSpPr txBox="1"/>
          <p:nvPr/>
        </p:nvSpPr>
        <p:spPr>
          <a:xfrm>
            <a:off x="241300" y="381001"/>
            <a:ext cx="111633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Project Overview</a:t>
            </a: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The CORONA VIRUS pandemic has had a significant impact on public health and has created an urgent need for data-driven insights to understand the spread of the virus. As a data analyst, you have been tasked with analyzing a CORONA VIRUS dataset to derive meaningful insights and present your findings.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817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945976-E93E-DB36-1515-87D1B2E9A9D7}"/>
              </a:ext>
            </a:extLst>
          </p:cNvPr>
          <p:cNvSpPr txBox="1"/>
          <p:nvPr/>
        </p:nvSpPr>
        <p:spPr>
          <a:xfrm>
            <a:off x="0" y="-113016"/>
            <a:ext cx="117475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Description of each column in dataset:</a:t>
            </a:r>
          </a:p>
          <a:p>
            <a:r>
              <a:rPr lang="en-US" sz="2400" dirty="0"/>
              <a:t>1) Province: Geographic subdivision within a country/region.</a:t>
            </a:r>
          </a:p>
          <a:p>
            <a:r>
              <a:rPr lang="en-US" sz="2400" dirty="0"/>
              <a:t>2) Country/Region: Geographic entity where data is recorded.</a:t>
            </a:r>
          </a:p>
          <a:p>
            <a:r>
              <a:rPr lang="en-US" sz="2400" dirty="0"/>
              <a:t>3) Latitude: North-south position on Earth's surface.</a:t>
            </a:r>
          </a:p>
          <a:p>
            <a:r>
              <a:rPr lang="en-US" sz="2400" dirty="0"/>
              <a:t>4) Longitude: East-west position on Earth's surface. </a:t>
            </a:r>
          </a:p>
          <a:p>
            <a:r>
              <a:rPr lang="en-US" sz="2400" dirty="0"/>
              <a:t>5) Date: Recorded date of CORONA VIRUS data.</a:t>
            </a:r>
          </a:p>
          <a:p>
            <a:r>
              <a:rPr lang="en-US" sz="2400" dirty="0"/>
              <a:t>6) Confirmed: Number of diagnosed CORONA VIRUS cases.</a:t>
            </a:r>
          </a:p>
          <a:p>
            <a:r>
              <a:rPr lang="en-US" sz="2400" dirty="0"/>
              <a:t>7) Deaths: Number of CORONA VIRUS related deaths.</a:t>
            </a:r>
          </a:p>
          <a:p>
            <a:r>
              <a:rPr lang="en-US" sz="2400" dirty="0"/>
              <a:t>8) Recovered: Number of recovered CORONA VIRUS cases.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531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18B92-E311-7BEA-F5CF-C34207A45693}"/>
              </a:ext>
            </a:extLst>
          </p:cNvPr>
          <p:cNvSpPr txBox="1"/>
          <p:nvPr/>
        </p:nvSpPr>
        <p:spPr>
          <a:xfrm>
            <a:off x="152400" y="101600"/>
            <a:ext cx="782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 Set Description:</a:t>
            </a:r>
            <a:endParaRPr lang="en-IN" sz="5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C9AE7-8A2A-68D6-B292-78E68B476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04" y="1579270"/>
            <a:ext cx="8711196" cy="43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60439E-795F-E96D-577B-6A858FF06276}"/>
              </a:ext>
            </a:extLst>
          </p:cNvPr>
          <p:cNvSpPr txBox="1"/>
          <p:nvPr/>
        </p:nvSpPr>
        <p:spPr>
          <a:xfrm>
            <a:off x="431800" y="215900"/>
            <a:ext cx="933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Q1. Write a code to check NULL values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E00CA-82D6-718E-74BB-235648591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" r="26451"/>
          <a:stretch/>
        </p:blipFill>
        <p:spPr>
          <a:xfrm>
            <a:off x="825499" y="877318"/>
            <a:ext cx="5575301" cy="413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8865D8-9697-72B8-AB2B-F658CA2D8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6" y="5092700"/>
            <a:ext cx="8624753" cy="165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B1A720-F8A9-EB9C-2ACD-9159360F8447}"/>
              </a:ext>
            </a:extLst>
          </p:cNvPr>
          <p:cNvSpPr txBox="1"/>
          <p:nvPr/>
        </p:nvSpPr>
        <p:spPr>
          <a:xfrm>
            <a:off x="6921500" y="1346200"/>
            <a:ext cx="515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Null values found in the data set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6406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DB51AE-5F18-AA2D-F81F-9D6A87730B89}"/>
              </a:ext>
            </a:extLst>
          </p:cNvPr>
          <p:cNvSpPr txBox="1"/>
          <p:nvPr/>
        </p:nvSpPr>
        <p:spPr>
          <a:xfrm>
            <a:off x="190500" y="203200"/>
            <a:ext cx="937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Q2. If NULL values are present, update them with zeros for all columns.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37DB1-25C7-D5C6-D252-5BCC9BF91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20" y="1331692"/>
            <a:ext cx="8758239" cy="38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E22D72-533E-238D-589C-F47E1993F0D3}"/>
              </a:ext>
            </a:extLst>
          </p:cNvPr>
          <p:cNvSpPr txBox="1"/>
          <p:nvPr/>
        </p:nvSpPr>
        <p:spPr>
          <a:xfrm>
            <a:off x="292100" y="190500"/>
            <a:ext cx="10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Q3. check total number of rows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E8B9B-2DD6-3472-D0D1-A078E108C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3446833"/>
            <a:ext cx="6131181" cy="2350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D3666D-9869-08A0-2DDC-BA1985300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55" y="1826347"/>
            <a:ext cx="8092646" cy="124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75B1-BF98-9364-9AC1-D46C711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6EE44-F270-04BD-542D-86F753D6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B36DF0-5F30-8B66-46E4-AAD03C7B6C82}"/>
              </a:ext>
            </a:extLst>
          </p:cNvPr>
          <p:cNvSpPr txBox="1"/>
          <p:nvPr/>
        </p:nvSpPr>
        <p:spPr>
          <a:xfrm>
            <a:off x="228600" y="279400"/>
            <a:ext cx="982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Q4. Check what is </a:t>
            </a:r>
            <a:r>
              <a:rPr lang="en-US" sz="2800" dirty="0" err="1"/>
              <a:t>start_date</a:t>
            </a:r>
            <a:r>
              <a:rPr lang="en-US" sz="2800" dirty="0"/>
              <a:t> and </a:t>
            </a:r>
            <a:r>
              <a:rPr lang="en-US" sz="2800" dirty="0" err="1"/>
              <a:t>end_date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BC929-821E-644D-8470-7589E3608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6" y="1504846"/>
            <a:ext cx="9184163" cy="2003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FF20E-4CDF-9B47-89AC-C63774552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6" y="3763062"/>
            <a:ext cx="5895434" cy="22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425</Words>
  <Application>Microsoft Office PowerPoint</Application>
  <PresentationFormat>Widescreen</PresentationFormat>
  <Paragraphs>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sahu</dc:creator>
  <cp:lastModifiedBy>Harsh sahu</cp:lastModifiedBy>
  <cp:revision>4</cp:revision>
  <dcterms:created xsi:type="dcterms:W3CDTF">2024-05-07T14:11:59Z</dcterms:created>
  <dcterms:modified xsi:type="dcterms:W3CDTF">2024-05-07T17:05:58Z</dcterms:modified>
</cp:coreProperties>
</file>