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5" r:id="rId7"/>
    <p:sldId id="266" r:id="rId8"/>
    <p:sldId id="267" r:id="rId9"/>
    <p:sldId id="268" r:id="rId10"/>
    <p:sldId id="261" r:id="rId11"/>
    <p:sldId id="269" r:id="rId12"/>
    <p:sldId id="263" r:id="rId13"/>
    <p:sldId id="264"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4" y="2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111B1E1A-7400-40FC-B4E1-2184274EB402}" type="datetimeFigureOut">
              <a:rPr lang="en-US" smtClean="0"/>
              <a:t>8/24/2024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F49C041A-9F44-4A2E-9B97-A697C559588E}" type="slidenum">
              <a:rPr lang="en-US" smtClean="0"/>
              <a:t>‹#›</a:t>
            </a:fld>
            <a:endParaRPr lang="en-US"/>
          </a:p>
        </p:txBody>
      </p:sp>
    </p:spTree>
    <p:extLst>
      <p:ext uri="{BB962C8B-B14F-4D97-AF65-F5344CB8AC3E}">
        <p14:creationId xmlns:p14="http://schemas.microsoft.com/office/powerpoint/2010/main" val="367598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83449" y="0"/>
            <a:ext cx="2334260" cy="770890"/>
          </a:xfrm>
          <a:custGeom>
            <a:avLst/>
            <a:gdLst/>
            <a:ahLst/>
            <a:cxnLst/>
            <a:rect l="l" t="t" r="r" b="b"/>
            <a:pathLst>
              <a:path w="2334259" h="770890">
                <a:moveTo>
                  <a:pt x="2333653" y="0"/>
                </a:moveTo>
                <a:lnTo>
                  <a:pt x="0" y="0"/>
                </a:lnTo>
                <a:lnTo>
                  <a:pt x="7008" y="16547"/>
                </a:lnTo>
                <a:lnTo>
                  <a:pt x="35799" y="76313"/>
                </a:lnTo>
                <a:lnTo>
                  <a:pt x="67485" y="135355"/>
                </a:lnTo>
                <a:lnTo>
                  <a:pt x="102042" y="191515"/>
                </a:lnTo>
                <a:lnTo>
                  <a:pt x="139482" y="246226"/>
                </a:lnTo>
                <a:lnTo>
                  <a:pt x="179804" y="299503"/>
                </a:lnTo>
                <a:lnTo>
                  <a:pt x="223009" y="349909"/>
                </a:lnTo>
                <a:lnTo>
                  <a:pt x="269085" y="398144"/>
                </a:lnTo>
                <a:lnTo>
                  <a:pt x="317320" y="443508"/>
                </a:lnTo>
                <a:lnTo>
                  <a:pt x="367726" y="486714"/>
                </a:lnTo>
                <a:lnTo>
                  <a:pt x="420291" y="527023"/>
                </a:lnTo>
                <a:lnTo>
                  <a:pt x="475727" y="565187"/>
                </a:lnTo>
                <a:lnTo>
                  <a:pt x="531886" y="599744"/>
                </a:lnTo>
                <a:lnTo>
                  <a:pt x="590205" y="631430"/>
                </a:lnTo>
                <a:lnTo>
                  <a:pt x="650682" y="660234"/>
                </a:lnTo>
                <a:lnTo>
                  <a:pt x="711883" y="685431"/>
                </a:lnTo>
                <a:lnTo>
                  <a:pt x="774520" y="707744"/>
                </a:lnTo>
                <a:lnTo>
                  <a:pt x="838604" y="726464"/>
                </a:lnTo>
                <a:lnTo>
                  <a:pt x="902688" y="741590"/>
                </a:lnTo>
                <a:lnTo>
                  <a:pt x="968195" y="753820"/>
                </a:lnTo>
                <a:lnTo>
                  <a:pt x="1034451" y="762469"/>
                </a:lnTo>
                <a:lnTo>
                  <a:pt x="1100681" y="768222"/>
                </a:lnTo>
                <a:lnTo>
                  <a:pt x="1166924" y="769670"/>
                </a:lnTo>
                <a:lnTo>
                  <a:pt x="1166924" y="770381"/>
                </a:lnTo>
                <a:lnTo>
                  <a:pt x="1233155" y="768946"/>
                </a:lnTo>
                <a:lnTo>
                  <a:pt x="1299398" y="763193"/>
                </a:lnTo>
                <a:lnTo>
                  <a:pt x="1365641" y="754544"/>
                </a:lnTo>
                <a:lnTo>
                  <a:pt x="1431160" y="742301"/>
                </a:lnTo>
                <a:lnTo>
                  <a:pt x="1495245" y="727188"/>
                </a:lnTo>
                <a:lnTo>
                  <a:pt x="1559316" y="707744"/>
                </a:lnTo>
                <a:lnTo>
                  <a:pt x="1621953" y="686154"/>
                </a:lnTo>
                <a:lnTo>
                  <a:pt x="1683167" y="660234"/>
                </a:lnTo>
                <a:lnTo>
                  <a:pt x="1742920" y="631430"/>
                </a:lnTo>
                <a:lnTo>
                  <a:pt x="1801962" y="599744"/>
                </a:lnTo>
                <a:lnTo>
                  <a:pt x="1858122" y="565187"/>
                </a:lnTo>
                <a:lnTo>
                  <a:pt x="1912833" y="527747"/>
                </a:lnTo>
                <a:lnTo>
                  <a:pt x="1966123" y="487425"/>
                </a:lnTo>
                <a:lnTo>
                  <a:pt x="2016516" y="444232"/>
                </a:lnTo>
                <a:lnTo>
                  <a:pt x="2064764" y="398144"/>
                </a:lnTo>
                <a:lnTo>
                  <a:pt x="2110115" y="349909"/>
                </a:lnTo>
                <a:lnTo>
                  <a:pt x="2153321" y="299503"/>
                </a:lnTo>
                <a:lnTo>
                  <a:pt x="2193643" y="246950"/>
                </a:lnTo>
                <a:lnTo>
                  <a:pt x="2231807" y="191515"/>
                </a:lnTo>
                <a:lnTo>
                  <a:pt x="2266363" y="135355"/>
                </a:lnTo>
                <a:lnTo>
                  <a:pt x="2298037" y="77024"/>
                </a:lnTo>
                <a:lnTo>
                  <a:pt x="2326841" y="16547"/>
                </a:lnTo>
                <a:lnTo>
                  <a:pt x="2333653" y="0"/>
                </a:lnTo>
                <a:close/>
              </a:path>
            </a:pathLst>
          </a:custGeom>
          <a:solidFill>
            <a:srgbClr val="669CD3"/>
          </a:solidFill>
        </p:spPr>
        <p:txBody>
          <a:bodyPr wrap="square" lIns="0" tIns="0" rIns="0" bIns="0" rtlCol="0"/>
          <a:lstStyle/>
          <a:p>
            <a:endParaRPr/>
          </a:p>
        </p:txBody>
      </p:sp>
      <p:sp>
        <p:nvSpPr>
          <p:cNvPr id="17" name="bg object 17"/>
          <p:cNvSpPr/>
          <p:nvPr/>
        </p:nvSpPr>
        <p:spPr>
          <a:xfrm>
            <a:off x="0" y="9049375"/>
            <a:ext cx="1247775" cy="1238250"/>
          </a:xfrm>
          <a:custGeom>
            <a:avLst/>
            <a:gdLst/>
            <a:ahLst/>
            <a:cxnLst/>
            <a:rect l="l" t="t" r="r" b="b"/>
            <a:pathLst>
              <a:path w="1247775" h="1238250">
                <a:moveTo>
                  <a:pt x="0" y="0"/>
                </a:moveTo>
                <a:lnTo>
                  <a:pt x="0" y="1237622"/>
                </a:lnTo>
                <a:lnTo>
                  <a:pt x="1247780" y="1237622"/>
                </a:lnTo>
                <a:lnTo>
                  <a:pt x="1241271" y="1137123"/>
                </a:lnTo>
                <a:lnTo>
                  <a:pt x="1232634" y="1070884"/>
                </a:lnTo>
                <a:lnTo>
                  <a:pt x="1220395" y="1005366"/>
                </a:lnTo>
                <a:lnTo>
                  <a:pt x="1205274" y="940566"/>
                </a:lnTo>
                <a:lnTo>
                  <a:pt x="1186552" y="877204"/>
                </a:lnTo>
                <a:lnTo>
                  <a:pt x="1164233" y="814563"/>
                </a:lnTo>
                <a:lnTo>
                  <a:pt x="1138312" y="753365"/>
                </a:lnTo>
                <a:lnTo>
                  <a:pt x="1110232" y="692887"/>
                </a:lnTo>
                <a:lnTo>
                  <a:pt x="1078552" y="634566"/>
                </a:lnTo>
                <a:lnTo>
                  <a:pt x="1043275" y="577689"/>
                </a:lnTo>
                <a:lnTo>
                  <a:pt x="1005834" y="522965"/>
                </a:lnTo>
                <a:lnTo>
                  <a:pt x="965512" y="470408"/>
                </a:lnTo>
                <a:lnTo>
                  <a:pt x="922312" y="420004"/>
                </a:lnTo>
                <a:lnTo>
                  <a:pt x="876235" y="371770"/>
                </a:lnTo>
                <a:lnTo>
                  <a:pt x="827995" y="325688"/>
                </a:lnTo>
                <a:lnTo>
                  <a:pt x="777596" y="282487"/>
                </a:lnTo>
                <a:lnTo>
                  <a:pt x="725036" y="242170"/>
                </a:lnTo>
                <a:lnTo>
                  <a:pt x="670317" y="204730"/>
                </a:lnTo>
                <a:lnTo>
                  <a:pt x="613435" y="169447"/>
                </a:lnTo>
                <a:lnTo>
                  <a:pt x="555114" y="137767"/>
                </a:lnTo>
                <a:lnTo>
                  <a:pt x="494635" y="109689"/>
                </a:lnTo>
                <a:lnTo>
                  <a:pt x="433437" y="83768"/>
                </a:lnTo>
                <a:lnTo>
                  <a:pt x="370795" y="61448"/>
                </a:lnTo>
                <a:lnTo>
                  <a:pt x="307433" y="42731"/>
                </a:lnTo>
                <a:lnTo>
                  <a:pt x="242634" y="27610"/>
                </a:lnTo>
                <a:lnTo>
                  <a:pt x="177115" y="15371"/>
                </a:lnTo>
                <a:lnTo>
                  <a:pt x="110876" y="6729"/>
                </a:lnTo>
                <a:lnTo>
                  <a:pt x="44638" y="969"/>
                </a:lnTo>
                <a:lnTo>
                  <a:pt x="0" y="0"/>
                </a:lnTo>
                <a:close/>
              </a:path>
            </a:pathLst>
          </a:custGeom>
          <a:solidFill>
            <a:srgbClr val="669CD3"/>
          </a:solidFill>
        </p:spPr>
        <p:txBody>
          <a:bodyPr wrap="square" lIns="0" tIns="0" rIns="0" bIns="0" rtlCol="0"/>
          <a:lstStyle/>
          <a:p>
            <a:endParaRPr/>
          </a:p>
        </p:txBody>
      </p:sp>
      <p:sp>
        <p:nvSpPr>
          <p:cNvPr id="18" name="bg object 18"/>
          <p:cNvSpPr/>
          <p:nvPr/>
        </p:nvSpPr>
        <p:spPr>
          <a:xfrm>
            <a:off x="0" y="0"/>
            <a:ext cx="1216660" cy="1263650"/>
          </a:xfrm>
          <a:custGeom>
            <a:avLst/>
            <a:gdLst/>
            <a:ahLst/>
            <a:cxnLst/>
            <a:rect l="l" t="t" r="r" b="b"/>
            <a:pathLst>
              <a:path w="1216660" h="1263650">
                <a:moveTo>
                  <a:pt x="1216598" y="0"/>
                </a:moveTo>
                <a:lnTo>
                  <a:pt x="1215280" y="60438"/>
                </a:lnTo>
                <a:lnTo>
                  <a:pt x="1209521" y="126668"/>
                </a:lnTo>
                <a:lnTo>
                  <a:pt x="1200884" y="192912"/>
                </a:lnTo>
                <a:lnTo>
                  <a:pt x="1188645" y="258431"/>
                </a:lnTo>
                <a:lnTo>
                  <a:pt x="1173524" y="322502"/>
                </a:lnTo>
                <a:lnTo>
                  <a:pt x="1154802" y="386587"/>
                </a:lnTo>
                <a:lnTo>
                  <a:pt x="1132483" y="449223"/>
                </a:lnTo>
                <a:lnTo>
                  <a:pt x="1107286" y="510424"/>
                </a:lnTo>
                <a:lnTo>
                  <a:pt x="1078487" y="570902"/>
                </a:lnTo>
                <a:lnTo>
                  <a:pt x="1046807" y="629220"/>
                </a:lnTo>
                <a:lnTo>
                  <a:pt x="1012249" y="685380"/>
                </a:lnTo>
                <a:lnTo>
                  <a:pt x="974090" y="740815"/>
                </a:lnTo>
                <a:lnTo>
                  <a:pt x="933772" y="793380"/>
                </a:lnTo>
                <a:lnTo>
                  <a:pt x="890572" y="843774"/>
                </a:lnTo>
                <a:lnTo>
                  <a:pt x="845214" y="892009"/>
                </a:lnTo>
                <a:lnTo>
                  <a:pt x="796974" y="938084"/>
                </a:lnTo>
                <a:lnTo>
                  <a:pt x="746575" y="981290"/>
                </a:lnTo>
                <a:lnTo>
                  <a:pt x="693295" y="1021612"/>
                </a:lnTo>
                <a:lnTo>
                  <a:pt x="638581" y="1059052"/>
                </a:lnTo>
                <a:lnTo>
                  <a:pt x="582424" y="1093608"/>
                </a:lnTo>
                <a:lnTo>
                  <a:pt x="523383" y="1125282"/>
                </a:lnTo>
                <a:lnTo>
                  <a:pt x="463624" y="1154086"/>
                </a:lnTo>
                <a:lnTo>
                  <a:pt x="402426" y="1180006"/>
                </a:lnTo>
                <a:lnTo>
                  <a:pt x="339789" y="1201596"/>
                </a:lnTo>
                <a:lnTo>
                  <a:pt x="275709" y="1221040"/>
                </a:lnTo>
                <a:lnTo>
                  <a:pt x="211634" y="1236166"/>
                </a:lnTo>
                <a:lnTo>
                  <a:pt x="146114" y="1248396"/>
                </a:lnTo>
                <a:lnTo>
                  <a:pt x="79876" y="1257045"/>
                </a:lnTo>
                <a:lnTo>
                  <a:pt x="13637" y="1262798"/>
                </a:lnTo>
                <a:lnTo>
                  <a:pt x="0" y="1263096"/>
                </a:lnTo>
              </a:path>
              <a:path w="1216660" h="1263650">
                <a:moveTo>
                  <a:pt x="586614" y="0"/>
                </a:moveTo>
                <a:lnTo>
                  <a:pt x="583143" y="61149"/>
                </a:lnTo>
                <a:lnTo>
                  <a:pt x="573062" y="127392"/>
                </a:lnTo>
                <a:lnTo>
                  <a:pt x="555783" y="192188"/>
                </a:lnTo>
                <a:lnTo>
                  <a:pt x="531301" y="254113"/>
                </a:lnTo>
                <a:lnTo>
                  <a:pt x="501064" y="313866"/>
                </a:lnTo>
                <a:lnTo>
                  <a:pt x="464343" y="370026"/>
                </a:lnTo>
                <a:lnTo>
                  <a:pt x="422587" y="422578"/>
                </a:lnTo>
                <a:lnTo>
                  <a:pt x="375066" y="469391"/>
                </a:lnTo>
                <a:lnTo>
                  <a:pt x="323230" y="511859"/>
                </a:lnTo>
                <a:lnTo>
                  <a:pt x="267072" y="548588"/>
                </a:lnTo>
                <a:lnTo>
                  <a:pt x="207312" y="578814"/>
                </a:lnTo>
                <a:lnTo>
                  <a:pt x="144675" y="602576"/>
                </a:lnTo>
                <a:lnTo>
                  <a:pt x="80595" y="619860"/>
                </a:lnTo>
                <a:lnTo>
                  <a:pt x="14356" y="630655"/>
                </a:lnTo>
                <a:lnTo>
                  <a:pt x="0" y="631878"/>
                </a:lnTo>
              </a:path>
            </a:pathLst>
          </a:custGeom>
          <a:ln w="18719">
            <a:solidFill>
              <a:srgbClr val="1C365F"/>
            </a:solidFill>
          </a:ln>
        </p:spPr>
        <p:txBody>
          <a:bodyPr wrap="square" lIns="0" tIns="0" rIns="0" bIns="0" rtlCol="0"/>
          <a:lstStyle/>
          <a:p>
            <a:endParaRPr/>
          </a:p>
        </p:txBody>
      </p:sp>
      <p:sp>
        <p:nvSpPr>
          <p:cNvPr id="19" name="bg object 19"/>
          <p:cNvSpPr/>
          <p:nvPr/>
        </p:nvSpPr>
        <p:spPr>
          <a:xfrm>
            <a:off x="889916" y="9530633"/>
            <a:ext cx="1280795" cy="756920"/>
          </a:xfrm>
          <a:custGeom>
            <a:avLst/>
            <a:gdLst/>
            <a:ahLst/>
            <a:cxnLst/>
            <a:rect l="l" t="t" r="r" b="b"/>
            <a:pathLst>
              <a:path w="1280795" h="756920">
                <a:moveTo>
                  <a:pt x="1280755" y="0"/>
                </a:moveTo>
                <a:lnTo>
                  <a:pt x="0" y="1438"/>
                </a:lnTo>
              </a:path>
              <a:path w="1280795" h="756920">
                <a:moveTo>
                  <a:pt x="645051" y="0"/>
                </a:moveTo>
                <a:lnTo>
                  <a:pt x="12829" y="756364"/>
                </a:lnTo>
              </a:path>
              <a:path w="1280795" h="756920">
                <a:moveTo>
                  <a:pt x="634255" y="0"/>
                </a:moveTo>
                <a:lnTo>
                  <a:pt x="1270489" y="756364"/>
                </a:lnTo>
              </a:path>
              <a:path w="1280795" h="756920">
                <a:moveTo>
                  <a:pt x="638573" y="7918"/>
                </a:moveTo>
                <a:lnTo>
                  <a:pt x="637167" y="756364"/>
                </a:lnTo>
              </a:path>
            </a:pathLst>
          </a:custGeom>
          <a:ln w="76309">
            <a:solidFill>
              <a:srgbClr val="99D5F0"/>
            </a:solidFill>
          </a:ln>
        </p:spPr>
        <p:txBody>
          <a:bodyPr wrap="square" lIns="0" tIns="0" rIns="0" bIns="0" rtlCol="0"/>
          <a:lstStyle/>
          <a:p>
            <a:endParaRPr/>
          </a:p>
        </p:txBody>
      </p:sp>
      <p:sp>
        <p:nvSpPr>
          <p:cNvPr id="20" name="bg object 20"/>
          <p:cNvSpPr/>
          <p:nvPr/>
        </p:nvSpPr>
        <p:spPr>
          <a:xfrm>
            <a:off x="17685365" y="3077975"/>
            <a:ext cx="602615" cy="3331845"/>
          </a:xfrm>
          <a:custGeom>
            <a:avLst/>
            <a:gdLst/>
            <a:ahLst/>
            <a:cxnLst/>
            <a:rect l="l" t="t" r="r" b="b"/>
            <a:pathLst>
              <a:path w="602615" h="3331845">
                <a:moveTo>
                  <a:pt x="0" y="555113"/>
                </a:moveTo>
                <a:lnTo>
                  <a:pt x="2920" y="496793"/>
                </a:lnTo>
                <a:lnTo>
                  <a:pt x="12191" y="439920"/>
                </a:lnTo>
                <a:lnTo>
                  <a:pt x="27303" y="383758"/>
                </a:lnTo>
                <a:lnTo>
                  <a:pt x="48258" y="329044"/>
                </a:lnTo>
                <a:lnTo>
                  <a:pt x="74165" y="277201"/>
                </a:lnTo>
                <a:lnTo>
                  <a:pt x="105787" y="228964"/>
                </a:lnTo>
                <a:lnTo>
                  <a:pt x="142488" y="183598"/>
                </a:lnTo>
                <a:lnTo>
                  <a:pt x="183508" y="142563"/>
                </a:lnTo>
                <a:lnTo>
                  <a:pt x="228972" y="105846"/>
                </a:lnTo>
                <a:lnTo>
                  <a:pt x="277865" y="74158"/>
                </a:lnTo>
                <a:lnTo>
                  <a:pt x="329044" y="48236"/>
                </a:lnTo>
                <a:lnTo>
                  <a:pt x="383652" y="27369"/>
                </a:lnTo>
                <a:lnTo>
                  <a:pt x="439911" y="12243"/>
                </a:lnTo>
                <a:lnTo>
                  <a:pt x="496805" y="2883"/>
                </a:lnTo>
                <a:lnTo>
                  <a:pt x="555096" y="0"/>
                </a:lnTo>
                <a:lnTo>
                  <a:pt x="583797" y="723"/>
                </a:lnTo>
                <a:lnTo>
                  <a:pt x="602591" y="2095"/>
                </a:lnTo>
              </a:path>
              <a:path w="602615" h="3331845">
                <a:moveTo>
                  <a:pt x="602591" y="1108145"/>
                </a:moveTo>
                <a:lnTo>
                  <a:pt x="583797" y="1109516"/>
                </a:lnTo>
                <a:lnTo>
                  <a:pt x="555096" y="1110227"/>
                </a:lnTo>
                <a:lnTo>
                  <a:pt x="555096" y="1109516"/>
                </a:lnTo>
                <a:lnTo>
                  <a:pt x="526268" y="1108792"/>
                </a:lnTo>
                <a:lnTo>
                  <a:pt x="467977" y="1103026"/>
                </a:lnTo>
                <a:lnTo>
                  <a:pt x="411845" y="1090795"/>
                </a:lnTo>
                <a:lnTo>
                  <a:pt x="356348" y="1072786"/>
                </a:lnTo>
                <a:lnTo>
                  <a:pt x="303137" y="1049036"/>
                </a:lnTo>
                <a:lnTo>
                  <a:pt x="252720" y="1020231"/>
                </a:lnTo>
                <a:lnTo>
                  <a:pt x="205859" y="985673"/>
                </a:lnTo>
                <a:lnTo>
                  <a:pt x="162680" y="947508"/>
                </a:lnTo>
                <a:lnTo>
                  <a:pt x="123820" y="904314"/>
                </a:lnTo>
                <a:lnTo>
                  <a:pt x="90039" y="856788"/>
                </a:lnTo>
                <a:lnTo>
                  <a:pt x="60449" y="807117"/>
                </a:lnTo>
                <a:lnTo>
                  <a:pt x="36701" y="753838"/>
                </a:lnTo>
                <a:lnTo>
                  <a:pt x="18668" y="698400"/>
                </a:lnTo>
                <a:lnTo>
                  <a:pt x="7238" y="641515"/>
                </a:lnTo>
                <a:lnTo>
                  <a:pt x="761" y="583918"/>
                </a:lnTo>
                <a:lnTo>
                  <a:pt x="0" y="555113"/>
                </a:lnTo>
              </a:path>
              <a:path w="602615" h="3331845">
                <a:moveTo>
                  <a:pt x="0" y="1665341"/>
                </a:moveTo>
                <a:lnTo>
                  <a:pt x="2920" y="1607020"/>
                </a:lnTo>
                <a:lnTo>
                  <a:pt x="12191" y="1550147"/>
                </a:lnTo>
                <a:lnTo>
                  <a:pt x="27303" y="1493986"/>
                </a:lnTo>
                <a:lnTo>
                  <a:pt x="48258" y="1439272"/>
                </a:lnTo>
                <a:lnTo>
                  <a:pt x="74165" y="1387428"/>
                </a:lnTo>
                <a:lnTo>
                  <a:pt x="105787" y="1339192"/>
                </a:lnTo>
                <a:lnTo>
                  <a:pt x="142488" y="1293826"/>
                </a:lnTo>
                <a:lnTo>
                  <a:pt x="183508" y="1252790"/>
                </a:lnTo>
                <a:lnTo>
                  <a:pt x="228972" y="1216073"/>
                </a:lnTo>
                <a:lnTo>
                  <a:pt x="277865" y="1184385"/>
                </a:lnTo>
                <a:lnTo>
                  <a:pt x="329044" y="1158476"/>
                </a:lnTo>
                <a:lnTo>
                  <a:pt x="383652" y="1137584"/>
                </a:lnTo>
                <a:lnTo>
                  <a:pt x="439911" y="1122470"/>
                </a:lnTo>
                <a:lnTo>
                  <a:pt x="496805" y="1113110"/>
                </a:lnTo>
                <a:lnTo>
                  <a:pt x="555096" y="1110227"/>
                </a:lnTo>
                <a:lnTo>
                  <a:pt x="583797" y="1110951"/>
                </a:lnTo>
                <a:lnTo>
                  <a:pt x="602591" y="1112322"/>
                </a:lnTo>
              </a:path>
              <a:path w="602615" h="3331845">
                <a:moveTo>
                  <a:pt x="602591" y="2218372"/>
                </a:moveTo>
                <a:lnTo>
                  <a:pt x="583797" y="2219744"/>
                </a:lnTo>
                <a:lnTo>
                  <a:pt x="555096" y="2220467"/>
                </a:lnTo>
                <a:lnTo>
                  <a:pt x="555096" y="2219744"/>
                </a:lnTo>
                <a:lnTo>
                  <a:pt x="526268" y="2219020"/>
                </a:lnTo>
                <a:lnTo>
                  <a:pt x="467977" y="2213254"/>
                </a:lnTo>
                <a:lnTo>
                  <a:pt x="411845" y="2201023"/>
                </a:lnTo>
                <a:lnTo>
                  <a:pt x="356348" y="2183026"/>
                </a:lnTo>
                <a:lnTo>
                  <a:pt x="303137" y="2159264"/>
                </a:lnTo>
                <a:lnTo>
                  <a:pt x="252720" y="2130459"/>
                </a:lnTo>
                <a:lnTo>
                  <a:pt x="205859" y="2095901"/>
                </a:lnTo>
                <a:lnTo>
                  <a:pt x="162680" y="2057736"/>
                </a:lnTo>
                <a:lnTo>
                  <a:pt x="123820" y="2014541"/>
                </a:lnTo>
                <a:lnTo>
                  <a:pt x="90039" y="1967016"/>
                </a:lnTo>
                <a:lnTo>
                  <a:pt x="60449" y="1917344"/>
                </a:lnTo>
                <a:lnTo>
                  <a:pt x="36701" y="1864066"/>
                </a:lnTo>
                <a:lnTo>
                  <a:pt x="18668" y="1808628"/>
                </a:lnTo>
                <a:lnTo>
                  <a:pt x="7238" y="1751743"/>
                </a:lnTo>
                <a:lnTo>
                  <a:pt x="761" y="1694146"/>
                </a:lnTo>
                <a:lnTo>
                  <a:pt x="0" y="1665341"/>
                </a:lnTo>
              </a:path>
              <a:path w="602615" h="3331845">
                <a:moveTo>
                  <a:pt x="0" y="2776293"/>
                </a:moveTo>
                <a:lnTo>
                  <a:pt x="2920" y="2717972"/>
                </a:lnTo>
                <a:lnTo>
                  <a:pt x="12191" y="2661099"/>
                </a:lnTo>
                <a:lnTo>
                  <a:pt x="27303" y="2604937"/>
                </a:lnTo>
                <a:lnTo>
                  <a:pt x="48258" y="2550211"/>
                </a:lnTo>
                <a:lnTo>
                  <a:pt x="74165" y="2498380"/>
                </a:lnTo>
                <a:lnTo>
                  <a:pt x="105787" y="2450143"/>
                </a:lnTo>
                <a:lnTo>
                  <a:pt x="142488" y="2404777"/>
                </a:lnTo>
                <a:lnTo>
                  <a:pt x="183508" y="2363742"/>
                </a:lnTo>
                <a:lnTo>
                  <a:pt x="228972" y="2327012"/>
                </a:lnTo>
                <a:lnTo>
                  <a:pt x="277865" y="2295337"/>
                </a:lnTo>
                <a:lnTo>
                  <a:pt x="329044" y="2269415"/>
                </a:lnTo>
                <a:lnTo>
                  <a:pt x="383652" y="2248536"/>
                </a:lnTo>
                <a:lnTo>
                  <a:pt x="439911" y="2233422"/>
                </a:lnTo>
                <a:lnTo>
                  <a:pt x="496805" y="2224062"/>
                </a:lnTo>
                <a:lnTo>
                  <a:pt x="555096" y="2221179"/>
                </a:lnTo>
                <a:lnTo>
                  <a:pt x="583797" y="2221903"/>
                </a:lnTo>
                <a:lnTo>
                  <a:pt x="602591" y="2223274"/>
                </a:lnTo>
              </a:path>
              <a:path w="602615" h="3331845">
                <a:moveTo>
                  <a:pt x="602591" y="3329319"/>
                </a:moveTo>
                <a:lnTo>
                  <a:pt x="583797" y="3330682"/>
                </a:lnTo>
                <a:lnTo>
                  <a:pt x="555096" y="3331406"/>
                </a:lnTo>
                <a:lnTo>
                  <a:pt x="555096" y="3330682"/>
                </a:lnTo>
                <a:lnTo>
                  <a:pt x="526268" y="3329971"/>
                </a:lnTo>
                <a:lnTo>
                  <a:pt x="467977" y="3324205"/>
                </a:lnTo>
                <a:lnTo>
                  <a:pt x="411845" y="3311975"/>
                </a:lnTo>
                <a:lnTo>
                  <a:pt x="356348" y="3293978"/>
                </a:lnTo>
                <a:lnTo>
                  <a:pt x="303137" y="3270215"/>
                </a:lnTo>
                <a:lnTo>
                  <a:pt x="252720" y="3241411"/>
                </a:lnTo>
                <a:lnTo>
                  <a:pt x="205859" y="3206852"/>
                </a:lnTo>
                <a:lnTo>
                  <a:pt x="162680" y="3168687"/>
                </a:lnTo>
                <a:lnTo>
                  <a:pt x="123820" y="3125493"/>
                </a:lnTo>
                <a:lnTo>
                  <a:pt x="90039" y="3077968"/>
                </a:lnTo>
                <a:lnTo>
                  <a:pt x="60449" y="3028296"/>
                </a:lnTo>
                <a:lnTo>
                  <a:pt x="36701" y="2975017"/>
                </a:lnTo>
                <a:lnTo>
                  <a:pt x="18668" y="2919580"/>
                </a:lnTo>
                <a:lnTo>
                  <a:pt x="7238" y="2862694"/>
                </a:lnTo>
                <a:lnTo>
                  <a:pt x="761" y="2805097"/>
                </a:lnTo>
                <a:lnTo>
                  <a:pt x="0" y="2776293"/>
                </a:lnTo>
              </a:path>
            </a:pathLst>
          </a:custGeom>
          <a:ln w="76316">
            <a:solidFill>
              <a:srgbClr val="669CD3"/>
            </a:solidFill>
          </a:ln>
        </p:spPr>
        <p:txBody>
          <a:bodyPr wrap="square" lIns="0" tIns="0" rIns="0" bIns="0" rtlCol="0"/>
          <a:lstStyle/>
          <a:p>
            <a:endParaRPr/>
          </a:p>
        </p:txBody>
      </p:sp>
      <p:pic>
        <p:nvPicPr>
          <p:cNvPr id="21" name="bg object 21"/>
          <p:cNvPicPr/>
          <p:nvPr/>
        </p:nvPicPr>
        <p:blipFill>
          <a:blip r:embed="rId2" cstate="print"/>
          <a:stretch>
            <a:fillRect/>
          </a:stretch>
        </p:blipFill>
        <p:spPr>
          <a:xfrm>
            <a:off x="1609344" y="1258824"/>
            <a:ext cx="5355336" cy="1956816"/>
          </a:xfrm>
          <a:prstGeom prst="rect">
            <a:avLst/>
          </a:prstGeom>
        </p:spPr>
      </p:pic>
      <p:sp>
        <p:nvSpPr>
          <p:cNvPr id="2" name="Holder 2"/>
          <p:cNvSpPr>
            <a:spLocks noGrp="1"/>
          </p:cNvSpPr>
          <p:nvPr>
            <p:ph type="title"/>
          </p:nvPr>
        </p:nvSpPr>
        <p:spPr/>
        <p:txBody>
          <a:bodyPr lIns="0" tIns="0" rIns="0" bIns="0"/>
          <a:lstStyle>
            <a:lvl1pPr>
              <a:defRPr sz="3950" b="1" i="0">
                <a:solidFill>
                  <a:srgbClr val="1C36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365F"/>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36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97317" y="3391966"/>
            <a:ext cx="15106065" cy="631189"/>
          </a:xfrm>
          <a:prstGeom prst="rect">
            <a:avLst/>
          </a:prstGeom>
        </p:spPr>
        <p:txBody>
          <a:bodyPr wrap="square" lIns="0" tIns="0" rIns="0" bIns="0">
            <a:spAutoFit/>
          </a:bodyPr>
          <a:lstStyle>
            <a:lvl1pPr>
              <a:defRPr sz="3950" b="1" i="0">
                <a:solidFill>
                  <a:srgbClr val="1C365F"/>
                </a:solidFill>
                <a:latin typeface="Arial"/>
                <a:cs typeface="Arial"/>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harshsaini132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0" y="4257357"/>
            <a:ext cx="566420" cy="3332479"/>
          </a:xfrm>
          <a:custGeom>
            <a:avLst/>
            <a:gdLst/>
            <a:ahLst/>
            <a:cxnLst/>
            <a:rect l="l" t="t" r="r" b="b"/>
            <a:pathLst>
              <a:path w="566420" h="3332479">
                <a:moveTo>
                  <a:pt x="0" y="270"/>
                </a:moveTo>
                <a:lnTo>
                  <a:pt x="39548" y="723"/>
                </a:lnTo>
                <a:lnTo>
                  <a:pt x="97859" y="6489"/>
                </a:lnTo>
                <a:lnTo>
                  <a:pt x="154736" y="18720"/>
                </a:lnTo>
                <a:lnTo>
                  <a:pt x="209451" y="36729"/>
                </a:lnTo>
                <a:lnTo>
                  <a:pt x="262725" y="60479"/>
                </a:lnTo>
                <a:lnTo>
                  <a:pt x="313125" y="89284"/>
                </a:lnTo>
                <a:lnTo>
                  <a:pt x="359921" y="123842"/>
                </a:lnTo>
                <a:lnTo>
                  <a:pt x="403116" y="162718"/>
                </a:lnTo>
                <a:lnTo>
                  <a:pt x="441989" y="205926"/>
                </a:lnTo>
                <a:lnTo>
                  <a:pt x="476548" y="252727"/>
                </a:lnTo>
                <a:lnTo>
                  <a:pt x="505345" y="303123"/>
                </a:lnTo>
                <a:lnTo>
                  <a:pt x="529104" y="356401"/>
                </a:lnTo>
                <a:lnTo>
                  <a:pt x="547101" y="411128"/>
                </a:lnTo>
                <a:lnTo>
                  <a:pt x="559341" y="468001"/>
                </a:lnTo>
                <a:lnTo>
                  <a:pt x="565100" y="526321"/>
                </a:lnTo>
                <a:lnTo>
                  <a:pt x="565819" y="555113"/>
                </a:lnTo>
                <a:lnTo>
                  <a:pt x="565100" y="555113"/>
                </a:lnTo>
                <a:lnTo>
                  <a:pt x="564380" y="583918"/>
                </a:lnTo>
                <a:lnTo>
                  <a:pt x="558621" y="642239"/>
                </a:lnTo>
                <a:lnTo>
                  <a:pt x="546382" y="698400"/>
                </a:lnTo>
                <a:lnTo>
                  <a:pt x="528385" y="753838"/>
                </a:lnTo>
                <a:lnTo>
                  <a:pt x="504627" y="807117"/>
                </a:lnTo>
                <a:lnTo>
                  <a:pt x="475828" y="857512"/>
                </a:lnTo>
                <a:lnTo>
                  <a:pt x="441270" y="904314"/>
                </a:lnTo>
                <a:lnTo>
                  <a:pt x="403116" y="947521"/>
                </a:lnTo>
                <a:lnTo>
                  <a:pt x="359921" y="986397"/>
                </a:lnTo>
                <a:lnTo>
                  <a:pt x="312404" y="1020231"/>
                </a:lnTo>
                <a:lnTo>
                  <a:pt x="262725" y="1049760"/>
                </a:lnTo>
                <a:lnTo>
                  <a:pt x="209451" y="1073523"/>
                </a:lnTo>
                <a:lnTo>
                  <a:pt x="154016" y="1091519"/>
                </a:lnTo>
                <a:lnTo>
                  <a:pt x="97140" y="1103039"/>
                </a:lnTo>
                <a:lnTo>
                  <a:pt x="39548" y="1109516"/>
                </a:lnTo>
                <a:lnTo>
                  <a:pt x="10750" y="1110240"/>
                </a:lnTo>
                <a:lnTo>
                  <a:pt x="10750" y="1109516"/>
                </a:lnTo>
                <a:lnTo>
                  <a:pt x="0" y="1109250"/>
                </a:lnTo>
              </a:path>
              <a:path w="566420" h="3332479">
                <a:moveTo>
                  <a:pt x="0" y="1111221"/>
                </a:moveTo>
                <a:lnTo>
                  <a:pt x="39548" y="1111675"/>
                </a:lnTo>
                <a:lnTo>
                  <a:pt x="97859" y="1117441"/>
                </a:lnTo>
                <a:lnTo>
                  <a:pt x="154736" y="1129684"/>
                </a:lnTo>
                <a:lnTo>
                  <a:pt x="209451" y="1147681"/>
                </a:lnTo>
                <a:lnTo>
                  <a:pt x="262725" y="1171431"/>
                </a:lnTo>
                <a:lnTo>
                  <a:pt x="313125" y="1200236"/>
                </a:lnTo>
                <a:lnTo>
                  <a:pt x="359921" y="1234794"/>
                </a:lnTo>
                <a:lnTo>
                  <a:pt x="403116" y="1273670"/>
                </a:lnTo>
                <a:lnTo>
                  <a:pt x="441989" y="1316877"/>
                </a:lnTo>
                <a:lnTo>
                  <a:pt x="476548" y="1363678"/>
                </a:lnTo>
                <a:lnTo>
                  <a:pt x="505345" y="1414074"/>
                </a:lnTo>
                <a:lnTo>
                  <a:pt x="529104" y="1467353"/>
                </a:lnTo>
                <a:lnTo>
                  <a:pt x="547101" y="1522079"/>
                </a:lnTo>
                <a:lnTo>
                  <a:pt x="559341" y="1578952"/>
                </a:lnTo>
                <a:lnTo>
                  <a:pt x="565100" y="1637273"/>
                </a:lnTo>
                <a:lnTo>
                  <a:pt x="565819" y="1666078"/>
                </a:lnTo>
                <a:lnTo>
                  <a:pt x="565100" y="1666078"/>
                </a:lnTo>
                <a:lnTo>
                  <a:pt x="564380" y="1694870"/>
                </a:lnTo>
                <a:lnTo>
                  <a:pt x="558621" y="1753190"/>
                </a:lnTo>
                <a:lnTo>
                  <a:pt x="546382" y="1809352"/>
                </a:lnTo>
                <a:lnTo>
                  <a:pt x="528385" y="1864802"/>
                </a:lnTo>
                <a:lnTo>
                  <a:pt x="504627" y="1918068"/>
                </a:lnTo>
                <a:lnTo>
                  <a:pt x="475828" y="1968477"/>
                </a:lnTo>
                <a:lnTo>
                  <a:pt x="441270" y="2015265"/>
                </a:lnTo>
                <a:lnTo>
                  <a:pt x="403116" y="2058472"/>
                </a:lnTo>
                <a:lnTo>
                  <a:pt x="359921" y="2097349"/>
                </a:lnTo>
                <a:lnTo>
                  <a:pt x="312404" y="2131196"/>
                </a:lnTo>
                <a:lnTo>
                  <a:pt x="262725" y="2160712"/>
                </a:lnTo>
                <a:lnTo>
                  <a:pt x="209451" y="2184474"/>
                </a:lnTo>
                <a:lnTo>
                  <a:pt x="154016" y="2202471"/>
                </a:lnTo>
                <a:lnTo>
                  <a:pt x="97140" y="2213990"/>
                </a:lnTo>
                <a:lnTo>
                  <a:pt x="39548" y="2220467"/>
                </a:lnTo>
                <a:lnTo>
                  <a:pt x="10750" y="2221191"/>
                </a:lnTo>
                <a:lnTo>
                  <a:pt x="10750" y="2220467"/>
                </a:lnTo>
                <a:lnTo>
                  <a:pt x="0" y="2220202"/>
                </a:lnTo>
              </a:path>
              <a:path w="566420" h="3332479">
                <a:moveTo>
                  <a:pt x="0" y="2222186"/>
                </a:moveTo>
                <a:lnTo>
                  <a:pt x="39548" y="2222639"/>
                </a:lnTo>
                <a:lnTo>
                  <a:pt x="97859" y="2228393"/>
                </a:lnTo>
                <a:lnTo>
                  <a:pt x="154736" y="2240636"/>
                </a:lnTo>
                <a:lnTo>
                  <a:pt x="209451" y="2258632"/>
                </a:lnTo>
                <a:lnTo>
                  <a:pt x="262725" y="2282395"/>
                </a:lnTo>
                <a:lnTo>
                  <a:pt x="313125" y="2311187"/>
                </a:lnTo>
                <a:lnTo>
                  <a:pt x="359921" y="2345745"/>
                </a:lnTo>
                <a:lnTo>
                  <a:pt x="403116" y="2384634"/>
                </a:lnTo>
                <a:lnTo>
                  <a:pt x="441989" y="2427829"/>
                </a:lnTo>
                <a:lnTo>
                  <a:pt x="476548" y="2474630"/>
                </a:lnTo>
                <a:lnTo>
                  <a:pt x="505345" y="2525038"/>
                </a:lnTo>
                <a:lnTo>
                  <a:pt x="529104" y="2578304"/>
                </a:lnTo>
                <a:lnTo>
                  <a:pt x="547101" y="2633031"/>
                </a:lnTo>
                <a:lnTo>
                  <a:pt x="559341" y="2689904"/>
                </a:lnTo>
                <a:lnTo>
                  <a:pt x="565100" y="2748224"/>
                </a:lnTo>
                <a:lnTo>
                  <a:pt x="565819" y="2777029"/>
                </a:lnTo>
                <a:lnTo>
                  <a:pt x="565100" y="2777029"/>
                </a:lnTo>
                <a:lnTo>
                  <a:pt x="564380" y="2805821"/>
                </a:lnTo>
                <a:lnTo>
                  <a:pt x="558621" y="2864142"/>
                </a:lnTo>
                <a:lnTo>
                  <a:pt x="546382" y="2920304"/>
                </a:lnTo>
                <a:lnTo>
                  <a:pt x="528385" y="2975754"/>
                </a:lnTo>
                <a:lnTo>
                  <a:pt x="504627" y="3029033"/>
                </a:lnTo>
                <a:lnTo>
                  <a:pt x="475828" y="3079428"/>
                </a:lnTo>
                <a:lnTo>
                  <a:pt x="441270" y="3126230"/>
                </a:lnTo>
                <a:lnTo>
                  <a:pt x="403116" y="3169424"/>
                </a:lnTo>
                <a:lnTo>
                  <a:pt x="359921" y="3208313"/>
                </a:lnTo>
                <a:lnTo>
                  <a:pt x="312404" y="3242147"/>
                </a:lnTo>
                <a:lnTo>
                  <a:pt x="262725" y="3271663"/>
                </a:lnTo>
                <a:lnTo>
                  <a:pt x="209451" y="3295426"/>
                </a:lnTo>
                <a:lnTo>
                  <a:pt x="154016" y="3313422"/>
                </a:lnTo>
                <a:lnTo>
                  <a:pt x="97140" y="3324942"/>
                </a:lnTo>
                <a:lnTo>
                  <a:pt x="39548" y="3331432"/>
                </a:lnTo>
                <a:lnTo>
                  <a:pt x="10750" y="3332143"/>
                </a:lnTo>
                <a:lnTo>
                  <a:pt x="10750" y="3331432"/>
                </a:lnTo>
                <a:lnTo>
                  <a:pt x="0" y="3331161"/>
                </a:lnTo>
              </a:path>
            </a:pathLst>
          </a:custGeom>
          <a:ln w="76316">
            <a:solidFill>
              <a:srgbClr val="99D5F0"/>
            </a:solidFill>
          </a:ln>
        </p:spPr>
        <p:txBody>
          <a:bodyPr wrap="square" lIns="0" tIns="0" rIns="0" bIns="0" rtlCol="0"/>
          <a:lstStyle/>
          <a:p>
            <a:endParaRPr/>
          </a:p>
        </p:txBody>
      </p:sp>
      <p:sp>
        <p:nvSpPr>
          <p:cNvPr id="3" name="object 3"/>
          <p:cNvSpPr/>
          <p:nvPr/>
        </p:nvSpPr>
        <p:spPr>
          <a:xfrm>
            <a:off x="4428931" y="9259200"/>
            <a:ext cx="2492375" cy="1028065"/>
          </a:xfrm>
          <a:custGeom>
            <a:avLst/>
            <a:gdLst/>
            <a:ahLst/>
            <a:cxnLst/>
            <a:rect l="l" t="t" r="r" b="b"/>
            <a:pathLst>
              <a:path w="2492375" h="1028065">
                <a:moveTo>
                  <a:pt x="0" y="1027797"/>
                </a:moveTo>
                <a:lnTo>
                  <a:pt x="19230" y="941010"/>
                </a:lnTo>
                <a:lnTo>
                  <a:pt x="37949" y="877650"/>
                </a:lnTo>
                <a:lnTo>
                  <a:pt x="60263" y="815013"/>
                </a:lnTo>
                <a:lnTo>
                  <a:pt x="86184" y="753814"/>
                </a:lnTo>
                <a:lnTo>
                  <a:pt x="114264" y="693336"/>
                </a:lnTo>
                <a:lnTo>
                  <a:pt x="145938" y="635020"/>
                </a:lnTo>
                <a:lnTo>
                  <a:pt x="181218" y="578143"/>
                </a:lnTo>
                <a:lnTo>
                  <a:pt x="218658" y="523424"/>
                </a:lnTo>
                <a:lnTo>
                  <a:pt x="258980" y="470862"/>
                </a:lnTo>
                <a:lnTo>
                  <a:pt x="302173" y="420465"/>
                </a:lnTo>
                <a:lnTo>
                  <a:pt x="348261" y="372229"/>
                </a:lnTo>
                <a:lnTo>
                  <a:pt x="396496" y="326147"/>
                </a:lnTo>
                <a:lnTo>
                  <a:pt x="446889" y="282952"/>
                </a:lnTo>
                <a:lnTo>
                  <a:pt x="499455" y="242629"/>
                </a:lnTo>
                <a:lnTo>
                  <a:pt x="554166" y="205195"/>
                </a:lnTo>
                <a:lnTo>
                  <a:pt x="611050" y="169912"/>
                </a:lnTo>
                <a:lnTo>
                  <a:pt x="669368" y="138236"/>
                </a:lnTo>
                <a:lnTo>
                  <a:pt x="729845" y="110158"/>
                </a:lnTo>
                <a:lnTo>
                  <a:pt x="791034" y="84236"/>
                </a:lnTo>
                <a:lnTo>
                  <a:pt x="853683" y="61917"/>
                </a:lnTo>
                <a:lnTo>
                  <a:pt x="917044" y="43195"/>
                </a:lnTo>
                <a:lnTo>
                  <a:pt x="981839" y="28079"/>
                </a:lnTo>
                <a:lnTo>
                  <a:pt x="1047358" y="15840"/>
                </a:lnTo>
                <a:lnTo>
                  <a:pt x="1113589" y="7198"/>
                </a:lnTo>
                <a:lnTo>
                  <a:pt x="1179832" y="1438"/>
                </a:lnTo>
                <a:lnTo>
                  <a:pt x="1246062" y="0"/>
                </a:lnTo>
                <a:lnTo>
                  <a:pt x="1312306" y="1438"/>
                </a:lnTo>
                <a:lnTo>
                  <a:pt x="1378549" y="7198"/>
                </a:lnTo>
                <a:lnTo>
                  <a:pt x="1444779" y="15840"/>
                </a:lnTo>
                <a:lnTo>
                  <a:pt x="1510299" y="28079"/>
                </a:lnTo>
                <a:lnTo>
                  <a:pt x="1575094" y="43195"/>
                </a:lnTo>
                <a:lnTo>
                  <a:pt x="1638454" y="61917"/>
                </a:lnTo>
                <a:lnTo>
                  <a:pt x="1701091" y="84236"/>
                </a:lnTo>
                <a:lnTo>
                  <a:pt x="1762292" y="110158"/>
                </a:lnTo>
                <a:lnTo>
                  <a:pt x="1822769" y="138236"/>
                </a:lnTo>
                <a:lnTo>
                  <a:pt x="1881088" y="169912"/>
                </a:lnTo>
                <a:lnTo>
                  <a:pt x="1937971" y="205195"/>
                </a:lnTo>
                <a:lnTo>
                  <a:pt x="1992683" y="242629"/>
                </a:lnTo>
                <a:lnTo>
                  <a:pt x="2045248" y="282952"/>
                </a:lnTo>
                <a:lnTo>
                  <a:pt x="2095642" y="326147"/>
                </a:lnTo>
                <a:lnTo>
                  <a:pt x="2143889" y="372229"/>
                </a:lnTo>
                <a:lnTo>
                  <a:pt x="2189965" y="420465"/>
                </a:lnTo>
                <a:lnTo>
                  <a:pt x="2233157" y="470862"/>
                </a:lnTo>
                <a:lnTo>
                  <a:pt x="2273480" y="523424"/>
                </a:lnTo>
                <a:lnTo>
                  <a:pt x="2310919" y="578143"/>
                </a:lnTo>
                <a:lnTo>
                  <a:pt x="2346200" y="635020"/>
                </a:lnTo>
                <a:lnTo>
                  <a:pt x="2377874" y="693336"/>
                </a:lnTo>
                <a:lnTo>
                  <a:pt x="2405953" y="753814"/>
                </a:lnTo>
                <a:lnTo>
                  <a:pt x="2431874" y="815013"/>
                </a:lnTo>
                <a:lnTo>
                  <a:pt x="2454188" y="877650"/>
                </a:lnTo>
                <a:lnTo>
                  <a:pt x="2472908" y="941010"/>
                </a:lnTo>
                <a:lnTo>
                  <a:pt x="2488034" y="1005810"/>
                </a:lnTo>
                <a:lnTo>
                  <a:pt x="2492142" y="1027797"/>
                </a:lnTo>
              </a:path>
              <a:path w="2492375" h="1028065">
                <a:moveTo>
                  <a:pt x="653749" y="1027797"/>
                </a:moveTo>
                <a:lnTo>
                  <a:pt x="675845" y="979170"/>
                </a:lnTo>
                <a:lnTo>
                  <a:pt x="708967" y="921569"/>
                </a:lnTo>
                <a:lnTo>
                  <a:pt x="748565" y="867573"/>
                </a:lnTo>
                <a:lnTo>
                  <a:pt x="793206" y="817176"/>
                </a:lnTo>
                <a:lnTo>
                  <a:pt x="843599" y="772537"/>
                </a:lnTo>
                <a:lnTo>
                  <a:pt x="897600" y="732934"/>
                </a:lnTo>
                <a:lnTo>
                  <a:pt x="955194" y="699819"/>
                </a:lnTo>
                <a:lnTo>
                  <a:pt x="1016396" y="672459"/>
                </a:lnTo>
                <a:lnTo>
                  <a:pt x="1080467" y="651579"/>
                </a:lnTo>
                <a:lnTo>
                  <a:pt x="1145986" y="637898"/>
                </a:lnTo>
                <a:lnTo>
                  <a:pt x="1212230" y="630699"/>
                </a:lnTo>
                <a:lnTo>
                  <a:pt x="1246062" y="629979"/>
                </a:lnTo>
                <a:lnTo>
                  <a:pt x="1279908" y="630699"/>
                </a:lnTo>
                <a:lnTo>
                  <a:pt x="1346138" y="637898"/>
                </a:lnTo>
                <a:lnTo>
                  <a:pt x="1411658" y="651579"/>
                </a:lnTo>
                <a:lnTo>
                  <a:pt x="1475742" y="672459"/>
                </a:lnTo>
                <a:lnTo>
                  <a:pt x="1536943" y="699819"/>
                </a:lnTo>
                <a:lnTo>
                  <a:pt x="1594538" y="732934"/>
                </a:lnTo>
                <a:lnTo>
                  <a:pt x="1648538" y="772537"/>
                </a:lnTo>
                <a:lnTo>
                  <a:pt x="1698932" y="817176"/>
                </a:lnTo>
                <a:lnTo>
                  <a:pt x="1743572" y="867573"/>
                </a:lnTo>
                <a:lnTo>
                  <a:pt x="1783171" y="921569"/>
                </a:lnTo>
                <a:lnTo>
                  <a:pt x="1816292" y="979170"/>
                </a:lnTo>
                <a:lnTo>
                  <a:pt x="1830694" y="1009407"/>
                </a:lnTo>
                <a:lnTo>
                  <a:pt x="1838389" y="1027797"/>
                </a:lnTo>
              </a:path>
            </a:pathLst>
          </a:custGeom>
          <a:ln w="18719">
            <a:solidFill>
              <a:srgbClr val="1C365F"/>
            </a:solidFill>
          </a:ln>
        </p:spPr>
        <p:txBody>
          <a:bodyPr wrap="square" lIns="0" tIns="0" rIns="0" bIns="0" rtlCol="0"/>
          <a:lstStyle/>
          <a:p>
            <a:endParaRPr/>
          </a:p>
        </p:txBody>
      </p:sp>
      <p:sp>
        <p:nvSpPr>
          <p:cNvPr id="4" name="object 4"/>
          <p:cNvSpPr/>
          <p:nvPr/>
        </p:nvSpPr>
        <p:spPr>
          <a:xfrm>
            <a:off x="6984720" y="888479"/>
            <a:ext cx="277495" cy="276860"/>
          </a:xfrm>
          <a:custGeom>
            <a:avLst/>
            <a:gdLst/>
            <a:ahLst/>
            <a:cxnLst/>
            <a:rect l="l" t="t" r="r" b="b"/>
            <a:pathLst>
              <a:path w="277495" h="276859">
                <a:moveTo>
                  <a:pt x="139674" y="0"/>
                </a:moveTo>
                <a:lnTo>
                  <a:pt x="0" y="136740"/>
                </a:lnTo>
                <a:lnTo>
                  <a:pt x="136791" y="276377"/>
                </a:lnTo>
                <a:lnTo>
                  <a:pt x="206629" y="208000"/>
                </a:lnTo>
                <a:lnTo>
                  <a:pt x="277190" y="139623"/>
                </a:lnTo>
                <a:lnTo>
                  <a:pt x="139674" y="0"/>
                </a:lnTo>
                <a:close/>
              </a:path>
            </a:pathLst>
          </a:custGeom>
          <a:solidFill>
            <a:srgbClr val="669CD3"/>
          </a:solidFill>
        </p:spPr>
        <p:txBody>
          <a:bodyPr wrap="square" lIns="0" tIns="0" rIns="0" bIns="0" rtlCol="0"/>
          <a:lstStyle/>
          <a:p>
            <a:endParaRPr/>
          </a:p>
        </p:txBody>
      </p:sp>
      <p:sp>
        <p:nvSpPr>
          <p:cNvPr id="5" name="object 5"/>
          <p:cNvSpPr/>
          <p:nvPr/>
        </p:nvSpPr>
        <p:spPr>
          <a:xfrm>
            <a:off x="7482217" y="888479"/>
            <a:ext cx="277495" cy="276860"/>
          </a:xfrm>
          <a:custGeom>
            <a:avLst/>
            <a:gdLst/>
            <a:ahLst/>
            <a:cxnLst/>
            <a:rect l="l" t="t" r="r" b="b"/>
            <a:pathLst>
              <a:path w="277495" h="276859">
                <a:moveTo>
                  <a:pt x="139674" y="0"/>
                </a:moveTo>
                <a:lnTo>
                  <a:pt x="0" y="136740"/>
                </a:lnTo>
                <a:lnTo>
                  <a:pt x="136804" y="276377"/>
                </a:lnTo>
                <a:lnTo>
                  <a:pt x="206629" y="208000"/>
                </a:lnTo>
                <a:lnTo>
                  <a:pt x="277190" y="139623"/>
                </a:lnTo>
                <a:lnTo>
                  <a:pt x="139674" y="0"/>
                </a:lnTo>
                <a:close/>
              </a:path>
            </a:pathLst>
          </a:custGeom>
          <a:solidFill>
            <a:srgbClr val="669CD3"/>
          </a:solidFill>
        </p:spPr>
        <p:txBody>
          <a:bodyPr wrap="square" lIns="0" tIns="0" rIns="0" bIns="0" rtlCol="0"/>
          <a:lstStyle/>
          <a:p>
            <a:endParaRPr/>
          </a:p>
        </p:txBody>
      </p:sp>
      <p:sp>
        <p:nvSpPr>
          <p:cNvPr id="6" name="object 6"/>
          <p:cNvSpPr/>
          <p:nvPr/>
        </p:nvSpPr>
        <p:spPr>
          <a:xfrm>
            <a:off x="7979003" y="888479"/>
            <a:ext cx="277495" cy="276860"/>
          </a:xfrm>
          <a:custGeom>
            <a:avLst/>
            <a:gdLst/>
            <a:ahLst/>
            <a:cxnLst/>
            <a:rect l="l" t="t" r="r" b="b"/>
            <a:pathLst>
              <a:path w="277495" h="276859">
                <a:moveTo>
                  <a:pt x="139674" y="0"/>
                </a:moveTo>
                <a:lnTo>
                  <a:pt x="0" y="136740"/>
                </a:lnTo>
                <a:lnTo>
                  <a:pt x="136791" y="276377"/>
                </a:lnTo>
                <a:lnTo>
                  <a:pt x="206629" y="208000"/>
                </a:lnTo>
                <a:lnTo>
                  <a:pt x="277190" y="139623"/>
                </a:lnTo>
                <a:lnTo>
                  <a:pt x="139674" y="0"/>
                </a:lnTo>
                <a:close/>
              </a:path>
            </a:pathLst>
          </a:custGeom>
          <a:solidFill>
            <a:srgbClr val="669CD3"/>
          </a:solidFill>
        </p:spPr>
        <p:txBody>
          <a:bodyPr wrap="square" lIns="0" tIns="0" rIns="0" bIns="0" rtlCol="0"/>
          <a:lstStyle/>
          <a:p>
            <a:endParaRPr/>
          </a:p>
        </p:txBody>
      </p:sp>
      <p:sp>
        <p:nvSpPr>
          <p:cNvPr id="7" name="object 7"/>
          <p:cNvSpPr/>
          <p:nvPr/>
        </p:nvSpPr>
        <p:spPr>
          <a:xfrm>
            <a:off x="8476501" y="888479"/>
            <a:ext cx="277495" cy="276860"/>
          </a:xfrm>
          <a:custGeom>
            <a:avLst/>
            <a:gdLst/>
            <a:ahLst/>
            <a:cxnLst/>
            <a:rect l="l" t="t" r="r" b="b"/>
            <a:pathLst>
              <a:path w="277495" h="276859">
                <a:moveTo>
                  <a:pt x="139674" y="0"/>
                </a:moveTo>
                <a:lnTo>
                  <a:pt x="0" y="136740"/>
                </a:lnTo>
                <a:lnTo>
                  <a:pt x="136804" y="276377"/>
                </a:lnTo>
                <a:lnTo>
                  <a:pt x="206629" y="208000"/>
                </a:lnTo>
                <a:lnTo>
                  <a:pt x="277190" y="139623"/>
                </a:lnTo>
                <a:lnTo>
                  <a:pt x="139674" y="0"/>
                </a:lnTo>
                <a:close/>
              </a:path>
            </a:pathLst>
          </a:custGeom>
          <a:solidFill>
            <a:srgbClr val="669CD3"/>
          </a:solidFill>
        </p:spPr>
        <p:txBody>
          <a:bodyPr wrap="square" lIns="0" tIns="0" rIns="0" bIns="0" rtlCol="0"/>
          <a:lstStyle/>
          <a:p>
            <a:endParaRPr/>
          </a:p>
        </p:txBody>
      </p:sp>
      <p:sp>
        <p:nvSpPr>
          <p:cNvPr id="8" name="object 8"/>
          <p:cNvSpPr/>
          <p:nvPr/>
        </p:nvSpPr>
        <p:spPr>
          <a:xfrm>
            <a:off x="17336896" y="6031196"/>
            <a:ext cx="951230" cy="2458085"/>
          </a:xfrm>
          <a:custGeom>
            <a:avLst/>
            <a:gdLst/>
            <a:ahLst/>
            <a:cxnLst/>
            <a:rect l="l" t="t" r="r" b="b"/>
            <a:pathLst>
              <a:path w="951230" h="2458084">
                <a:moveTo>
                  <a:pt x="951101" y="0"/>
                </a:moveTo>
                <a:lnTo>
                  <a:pt x="877570" y="21090"/>
                </a:lnTo>
                <a:lnTo>
                  <a:pt x="814959" y="43404"/>
                </a:lnTo>
                <a:lnTo>
                  <a:pt x="753745" y="69324"/>
                </a:lnTo>
                <a:lnTo>
                  <a:pt x="693293" y="97404"/>
                </a:lnTo>
                <a:lnTo>
                  <a:pt x="635000" y="129090"/>
                </a:lnTo>
                <a:lnTo>
                  <a:pt x="578104" y="164371"/>
                </a:lnTo>
                <a:lnTo>
                  <a:pt x="523367" y="201811"/>
                </a:lnTo>
                <a:lnTo>
                  <a:pt x="470789" y="242133"/>
                </a:lnTo>
                <a:lnTo>
                  <a:pt x="420370" y="285326"/>
                </a:lnTo>
                <a:lnTo>
                  <a:pt x="372237" y="331401"/>
                </a:lnTo>
                <a:lnTo>
                  <a:pt x="326136" y="379649"/>
                </a:lnTo>
                <a:lnTo>
                  <a:pt x="282956" y="430055"/>
                </a:lnTo>
                <a:lnTo>
                  <a:pt x="242570" y="482608"/>
                </a:lnTo>
                <a:lnTo>
                  <a:pt x="205105" y="537332"/>
                </a:lnTo>
                <a:lnTo>
                  <a:pt x="169799" y="594203"/>
                </a:lnTo>
                <a:lnTo>
                  <a:pt x="138176" y="652534"/>
                </a:lnTo>
                <a:lnTo>
                  <a:pt x="110109" y="713011"/>
                </a:lnTo>
                <a:lnTo>
                  <a:pt x="84201" y="774200"/>
                </a:lnTo>
                <a:lnTo>
                  <a:pt x="61849" y="836849"/>
                </a:lnTo>
                <a:lnTo>
                  <a:pt x="43180" y="900209"/>
                </a:lnTo>
                <a:lnTo>
                  <a:pt x="28067" y="965004"/>
                </a:lnTo>
                <a:lnTo>
                  <a:pt x="15748" y="1030524"/>
                </a:lnTo>
                <a:lnTo>
                  <a:pt x="7112" y="1096767"/>
                </a:lnTo>
                <a:lnTo>
                  <a:pt x="1397" y="1162997"/>
                </a:lnTo>
                <a:lnTo>
                  <a:pt x="0" y="1229253"/>
                </a:lnTo>
                <a:lnTo>
                  <a:pt x="1397" y="1295484"/>
                </a:lnTo>
                <a:lnTo>
                  <a:pt x="7112" y="1361727"/>
                </a:lnTo>
                <a:lnTo>
                  <a:pt x="15748" y="1427958"/>
                </a:lnTo>
                <a:lnTo>
                  <a:pt x="28067" y="1493477"/>
                </a:lnTo>
                <a:lnTo>
                  <a:pt x="43180" y="1557561"/>
                </a:lnTo>
                <a:lnTo>
                  <a:pt x="62611" y="1621645"/>
                </a:lnTo>
                <a:lnTo>
                  <a:pt x="84201" y="1684282"/>
                </a:lnTo>
                <a:lnTo>
                  <a:pt x="110109" y="1745483"/>
                </a:lnTo>
                <a:lnTo>
                  <a:pt x="138938" y="1805236"/>
                </a:lnTo>
                <a:lnTo>
                  <a:pt x="170561" y="1864279"/>
                </a:lnTo>
                <a:lnTo>
                  <a:pt x="205105" y="1920438"/>
                </a:lnTo>
                <a:lnTo>
                  <a:pt x="242570" y="1975162"/>
                </a:lnTo>
                <a:lnTo>
                  <a:pt x="282956" y="2028439"/>
                </a:lnTo>
                <a:lnTo>
                  <a:pt x="326136" y="2078845"/>
                </a:lnTo>
                <a:lnTo>
                  <a:pt x="372237" y="2127080"/>
                </a:lnTo>
                <a:lnTo>
                  <a:pt x="420370" y="2172444"/>
                </a:lnTo>
                <a:lnTo>
                  <a:pt x="470789" y="2215637"/>
                </a:lnTo>
                <a:lnTo>
                  <a:pt x="523367" y="2255959"/>
                </a:lnTo>
                <a:lnTo>
                  <a:pt x="578866" y="2294123"/>
                </a:lnTo>
                <a:lnTo>
                  <a:pt x="635000" y="2328680"/>
                </a:lnTo>
                <a:lnTo>
                  <a:pt x="693293" y="2360366"/>
                </a:lnTo>
                <a:lnTo>
                  <a:pt x="753745" y="2389157"/>
                </a:lnTo>
                <a:lnTo>
                  <a:pt x="814959" y="2414367"/>
                </a:lnTo>
                <a:lnTo>
                  <a:pt x="877570" y="2436680"/>
                </a:lnTo>
                <a:lnTo>
                  <a:pt x="941705" y="2455400"/>
                </a:lnTo>
                <a:lnTo>
                  <a:pt x="951101" y="2457619"/>
                </a:lnTo>
                <a:lnTo>
                  <a:pt x="951101" y="0"/>
                </a:lnTo>
                <a:close/>
              </a:path>
            </a:pathLst>
          </a:custGeom>
          <a:solidFill>
            <a:srgbClr val="2F5FAA"/>
          </a:solidFill>
        </p:spPr>
        <p:txBody>
          <a:bodyPr wrap="square" lIns="0" tIns="0" rIns="0" bIns="0" rtlCol="0"/>
          <a:lstStyle/>
          <a:p>
            <a:endParaRPr/>
          </a:p>
        </p:txBody>
      </p:sp>
      <p:sp>
        <p:nvSpPr>
          <p:cNvPr id="9" name="object 9"/>
          <p:cNvSpPr/>
          <p:nvPr/>
        </p:nvSpPr>
        <p:spPr>
          <a:xfrm>
            <a:off x="0" y="0"/>
            <a:ext cx="1139190" cy="1254760"/>
          </a:xfrm>
          <a:custGeom>
            <a:avLst/>
            <a:gdLst/>
            <a:ahLst/>
            <a:cxnLst/>
            <a:rect l="l" t="t" r="r" b="b"/>
            <a:pathLst>
              <a:path w="1139190" h="1254760">
                <a:moveTo>
                  <a:pt x="1138859" y="0"/>
                </a:moveTo>
                <a:lnTo>
                  <a:pt x="0" y="0"/>
                </a:lnTo>
                <a:lnTo>
                  <a:pt x="0" y="1254351"/>
                </a:lnTo>
                <a:lnTo>
                  <a:pt x="67677" y="1245589"/>
                </a:lnTo>
                <a:lnTo>
                  <a:pt x="133196" y="1233347"/>
                </a:lnTo>
                <a:lnTo>
                  <a:pt x="197276" y="1218234"/>
                </a:lnTo>
                <a:lnTo>
                  <a:pt x="261357" y="1199501"/>
                </a:lnTo>
                <a:lnTo>
                  <a:pt x="323993" y="1177187"/>
                </a:lnTo>
                <a:lnTo>
                  <a:pt x="385197" y="1151990"/>
                </a:lnTo>
                <a:lnTo>
                  <a:pt x="445676" y="1123187"/>
                </a:lnTo>
                <a:lnTo>
                  <a:pt x="503996" y="1091513"/>
                </a:lnTo>
                <a:lnTo>
                  <a:pt x="560153" y="1056944"/>
                </a:lnTo>
                <a:lnTo>
                  <a:pt x="615593" y="1018793"/>
                </a:lnTo>
                <a:lnTo>
                  <a:pt x="668153" y="978470"/>
                </a:lnTo>
                <a:lnTo>
                  <a:pt x="718552" y="935265"/>
                </a:lnTo>
                <a:lnTo>
                  <a:pt x="766791" y="889913"/>
                </a:lnTo>
                <a:lnTo>
                  <a:pt x="812874" y="841666"/>
                </a:lnTo>
                <a:lnTo>
                  <a:pt x="856074" y="791272"/>
                </a:lnTo>
                <a:lnTo>
                  <a:pt x="896391" y="737996"/>
                </a:lnTo>
                <a:lnTo>
                  <a:pt x="933832" y="683271"/>
                </a:lnTo>
                <a:lnTo>
                  <a:pt x="968395" y="627112"/>
                </a:lnTo>
                <a:lnTo>
                  <a:pt x="1000075" y="568070"/>
                </a:lnTo>
                <a:lnTo>
                  <a:pt x="1028874" y="508303"/>
                </a:lnTo>
                <a:lnTo>
                  <a:pt x="1054794" y="447115"/>
                </a:lnTo>
                <a:lnTo>
                  <a:pt x="1076394" y="384466"/>
                </a:lnTo>
                <a:lnTo>
                  <a:pt x="1095830" y="320394"/>
                </a:lnTo>
                <a:lnTo>
                  <a:pt x="1110952" y="256310"/>
                </a:lnTo>
                <a:lnTo>
                  <a:pt x="1123195" y="190791"/>
                </a:lnTo>
                <a:lnTo>
                  <a:pt x="1131832" y="124548"/>
                </a:lnTo>
                <a:lnTo>
                  <a:pt x="1137592" y="58317"/>
                </a:lnTo>
                <a:lnTo>
                  <a:pt x="1138859" y="0"/>
                </a:lnTo>
                <a:close/>
              </a:path>
            </a:pathLst>
          </a:custGeom>
          <a:solidFill>
            <a:srgbClr val="669CD3"/>
          </a:solidFill>
        </p:spPr>
        <p:txBody>
          <a:bodyPr wrap="square" lIns="0" tIns="0" rIns="0" bIns="0" rtlCol="0"/>
          <a:lstStyle/>
          <a:p>
            <a:endParaRPr/>
          </a:p>
        </p:txBody>
      </p:sp>
      <p:pic>
        <p:nvPicPr>
          <p:cNvPr id="10" name="object 10"/>
          <p:cNvPicPr/>
          <p:nvPr/>
        </p:nvPicPr>
        <p:blipFill>
          <a:blip r:embed="rId2" cstate="print"/>
          <a:stretch>
            <a:fillRect/>
          </a:stretch>
        </p:blipFill>
        <p:spPr>
          <a:xfrm>
            <a:off x="1636776" y="3075432"/>
            <a:ext cx="7659624" cy="1965959"/>
          </a:xfrm>
          <a:prstGeom prst="rect">
            <a:avLst/>
          </a:prstGeom>
        </p:spPr>
      </p:pic>
      <p:sp>
        <p:nvSpPr>
          <p:cNvPr id="11" name="object 11"/>
          <p:cNvSpPr/>
          <p:nvPr/>
        </p:nvSpPr>
        <p:spPr>
          <a:xfrm>
            <a:off x="11132621" y="8451352"/>
            <a:ext cx="772160" cy="1281430"/>
          </a:xfrm>
          <a:custGeom>
            <a:avLst/>
            <a:gdLst/>
            <a:ahLst/>
            <a:cxnLst/>
            <a:rect l="l" t="t" r="r" b="b"/>
            <a:pathLst>
              <a:path w="772159" h="1281429">
                <a:moveTo>
                  <a:pt x="0" y="1280847"/>
                </a:moveTo>
                <a:lnTo>
                  <a:pt x="1447" y="0"/>
                </a:lnTo>
              </a:path>
              <a:path w="772159" h="1281429">
                <a:moveTo>
                  <a:pt x="0" y="646545"/>
                </a:moveTo>
                <a:lnTo>
                  <a:pt x="771713" y="1435"/>
                </a:lnTo>
              </a:path>
              <a:path w="772159" h="1281429">
                <a:moveTo>
                  <a:pt x="0" y="632863"/>
                </a:moveTo>
                <a:lnTo>
                  <a:pt x="770278" y="1280847"/>
                </a:lnTo>
              </a:path>
              <a:path w="772159" h="1281429">
                <a:moveTo>
                  <a:pt x="7924" y="637903"/>
                </a:moveTo>
                <a:lnTo>
                  <a:pt x="771713" y="636465"/>
                </a:lnTo>
              </a:path>
            </a:pathLst>
          </a:custGeom>
          <a:ln w="76312">
            <a:solidFill>
              <a:srgbClr val="669CD3"/>
            </a:solidFill>
          </a:ln>
        </p:spPr>
        <p:txBody>
          <a:bodyPr wrap="square" lIns="0" tIns="0" rIns="0" bIns="0" rtlCol="0"/>
          <a:lstStyle/>
          <a:p>
            <a:endParaRPr/>
          </a:p>
        </p:txBody>
      </p:sp>
      <p:sp>
        <p:nvSpPr>
          <p:cNvPr id="12" name="object 12"/>
          <p:cNvSpPr/>
          <p:nvPr/>
        </p:nvSpPr>
        <p:spPr>
          <a:xfrm>
            <a:off x="12959207" y="0"/>
            <a:ext cx="2036445" cy="1536700"/>
          </a:xfrm>
          <a:custGeom>
            <a:avLst/>
            <a:gdLst/>
            <a:ahLst/>
            <a:cxnLst/>
            <a:rect l="l" t="t" r="r" b="b"/>
            <a:pathLst>
              <a:path w="2036444" h="1536700">
                <a:moveTo>
                  <a:pt x="1280674" y="0"/>
                </a:moveTo>
                <a:lnTo>
                  <a:pt x="1280922" y="895641"/>
                </a:lnTo>
                <a:lnTo>
                  <a:pt x="1280160" y="895641"/>
                </a:lnTo>
                <a:lnTo>
                  <a:pt x="1279398" y="928763"/>
                </a:lnTo>
                <a:lnTo>
                  <a:pt x="1272286" y="995717"/>
                </a:lnTo>
                <a:lnTo>
                  <a:pt x="1258570" y="1061236"/>
                </a:lnTo>
                <a:lnTo>
                  <a:pt x="1237742" y="1124596"/>
                </a:lnTo>
                <a:lnTo>
                  <a:pt x="1210310" y="1185797"/>
                </a:lnTo>
                <a:lnTo>
                  <a:pt x="1177163" y="1244115"/>
                </a:lnTo>
                <a:lnTo>
                  <a:pt x="1137666" y="1298116"/>
                </a:lnTo>
                <a:lnTo>
                  <a:pt x="1092962" y="1347798"/>
                </a:lnTo>
                <a:lnTo>
                  <a:pt x="1043305" y="1393162"/>
                </a:lnTo>
                <a:lnTo>
                  <a:pt x="989330" y="1432036"/>
                </a:lnTo>
                <a:lnTo>
                  <a:pt x="931037" y="1465869"/>
                </a:lnTo>
                <a:lnTo>
                  <a:pt x="869823" y="1493238"/>
                </a:lnTo>
                <a:lnTo>
                  <a:pt x="806450" y="1513392"/>
                </a:lnTo>
                <a:lnTo>
                  <a:pt x="740918" y="1527794"/>
                </a:lnTo>
                <a:lnTo>
                  <a:pt x="673989" y="1534995"/>
                </a:lnTo>
                <a:lnTo>
                  <a:pt x="640842" y="1535719"/>
                </a:lnTo>
                <a:lnTo>
                  <a:pt x="640080" y="1536430"/>
                </a:lnTo>
                <a:lnTo>
                  <a:pt x="640080" y="1535719"/>
                </a:lnTo>
                <a:lnTo>
                  <a:pt x="606933" y="1534995"/>
                </a:lnTo>
                <a:lnTo>
                  <a:pt x="573151" y="1532112"/>
                </a:lnTo>
                <a:lnTo>
                  <a:pt x="506857" y="1522041"/>
                </a:lnTo>
                <a:lnTo>
                  <a:pt x="442087" y="1504756"/>
                </a:lnTo>
                <a:lnTo>
                  <a:pt x="380238" y="1480271"/>
                </a:lnTo>
                <a:lnTo>
                  <a:pt x="320421" y="1450032"/>
                </a:lnTo>
                <a:lnTo>
                  <a:pt x="264287" y="1413317"/>
                </a:lnTo>
                <a:lnTo>
                  <a:pt x="211709" y="1371559"/>
                </a:lnTo>
                <a:lnTo>
                  <a:pt x="164846" y="1324036"/>
                </a:lnTo>
                <a:lnTo>
                  <a:pt x="122428" y="1272195"/>
                </a:lnTo>
                <a:lnTo>
                  <a:pt x="85725" y="1216048"/>
                </a:lnTo>
                <a:lnTo>
                  <a:pt x="55499" y="1156282"/>
                </a:lnTo>
                <a:lnTo>
                  <a:pt x="31750" y="1093646"/>
                </a:lnTo>
                <a:lnTo>
                  <a:pt x="14478" y="1029562"/>
                </a:lnTo>
                <a:lnTo>
                  <a:pt x="3683" y="963319"/>
                </a:lnTo>
                <a:lnTo>
                  <a:pt x="0" y="896365"/>
                </a:lnTo>
                <a:lnTo>
                  <a:pt x="0" y="0"/>
                </a:lnTo>
              </a:path>
              <a:path w="2036444" h="1536700">
                <a:moveTo>
                  <a:pt x="2035943" y="0"/>
                </a:moveTo>
                <a:lnTo>
                  <a:pt x="2036191" y="895641"/>
                </a:lnTo>
                <a:lnTo>
                  <a:pt x="2035429" y="895641"/>
                </a:lnTo>
                <a:lnTo>
                  <a:pt x="2034794" y="928763"/>
                </a:lnTo>
                <a:lnTo>
                  <a:pt x="2027555" y="995717"/>
                </a:lnTo>
                <a:lnTo>
                  <a:pt x="2013839" y="1061236"/>
                </a:lnTo>
                <a:lnTo>
                  <a:pt x="1993011" y="1124596"/>
                </a:lnTo>
                <a:lnTo>
                  <a:pt x="1965579" y="1185797"/>
                </a:lnTo>
                <a:lnTo>
                  <a:pt x="1932432" y="1244115"/>
                </a:lnTo>
                <a:lnTo>
                  <a:pt x="1892935" y="1298116"/>
                </a:lnTo>
                <a:lnTo>
                  <a:pt x="1848231" y="1347798"/>
                </a:lnTo>
                <a:lnTo>
                  <a:pt x="1798574" y="1393162"/>
                </a:lnTo>
                <a:lnTo>
                  <a:pt x="1744599" y="1432036"/>
                </a:lnTo>
                <a:lnTo>
                  <a:pt x="1686306" y="1465869"/>
                </a:lnTo>
                <a:lnTo>
                  <a:pt x="1625092" y="1493238"/>
                </a:lnTo>
                <a:lnTo>
                  <a:pt x="1561719" y="1513392"/>
                </a:lnTo>
                <a:lnTo>
                  <a:pt x="1496187" y="1527794"/>
                </a:lnTo>
                <a:lnTo>
                  <a:pt x="1429258" y="1534995"/>
                </a:lnTo>
                <a:lnTo>
                  <a:pt x="1396111" y="1535719"/>
                </a:lnTo>
                <a:lnTo>
                  <a:pt x="1395349" y="1536430"/>
                </a:lnTo>
                <a:lnTo>
                  <a:pt x="1395349" y="1535719"/>
                </a:lnTo>
                <a:lnTo>
                  <a:pt x="1362202" y="1534995"/>
                </a:lnTo>
                <a:lnTo>
                  <a:pt x="1328420" y="1532112"/>
                </a:lnTo>
                <a:lnTo>
                  <a:pt x="1262126" y="1522041"/>
                </a:lnTo>
                <a:lnTo>
                  <a:pt x="1197356" y="1504756"/>
                </a:lnTo>
                <a:lnTo>
                  <a:pt x="1135507" y="1480271"/>
                </a:lnTo>
                <a:lnTo>
                  <a:pt x="1075690" y="1450032"/>
                </a:lnTo>
                <a:lnTo>
                  <a:pt x="1019556" y="1413317"/>
                </a:lnTo>
                <a:lnTo>
                  <a:pt x="966978" y="1371559"/>
                </a:lnTo>
                <a:lnTo>
                  <a:pt x="920242" y="1324036"/>
                </a:lnTo>
                <a:lnTo>
                  <a:pt x="877697" y="1272195"/>
                </a:lnTo>
                <a:lnTo>
                  <a:pt x="840994" y="1216048"/>
                </a:lnTo>
                <a:lnTo>
                  <a:pt x="810768" y="1156282"/>
                </a:lnTo>
                <a:lnTo>
                  <a:pt x="787019" y="1093646"/>
                </a:lnTo>
                <a:lnTo>
                  <a:pt x="769747" y="1029562"/>
                </a:lnTo>
                <a:lnTo>
                  <a:pt x="758952" y="963319"/>
                </a:lnTo>
                <a:lnTo>
                  <a:pt x="755269" y="896365"/>
                </a:lnTo>
                <a:lnTo>
                  <a:pt x="755269" y="0"/>
                </a:lnTo>
              </a:path>
            </a:pathLst>
          </a:custGeom>
          <a:ln w="18719">
            <a:solidFill>
              <a:srgbClr val="1C365F"/>
            </a:solidFill>
          </a:ln>
        </p:spPr>
        <p:txBody>
          <a:bodyPr wrap="square" lIns="0" tIns="0" rIns="0" bIns="0" rtlCol="0"/>
          <a:lstStyle/>
          <a:p>
            <a:endParaRPr/>
          </a:p>
        </p:txBody>
      </p:sp>
      <p:sp>
        <p:nvSpPr>
          <p:cNvPr id="13" name="object 13"/>
          <p:cNvSpPr txBox="1"/>
          <p:nvPr/>
        </p:nvSpPr>
        <p:spPr>
          <a:xfrm>
            <a:off x="1669923" y="5043246"/>
            <a:ext cx="3092450" cy="516890"/>
          </a:xfrm>
          <a:prstGeom prst="rect">
            <a:avLst/>
          </a:prstGeom>
        </p:spPr>
        <p:txBody>
          <a:bodyPr vert="horz" wrap="square" lIns="0" tIns="15875" rIns="0" bIns="0" rtlCol="0">
            <a:spAutoFit/>
          </a:bodyPr>
          <a:lstStyle/>
          <a:p>
            <a:pPr marL="12700">
              <a:lnSpc>
                <a:spcPct val="100000"/>
              </a:lnSpc>
              <a:spcBef>
                <a:spcPts val="125"/>
              </a:spcBef>
            </a:pPr>
            <a:r>
              <a:rPr sz="3200" spc="140" dirty="0">
                <a:latin typeface="Lucida Sans Unicode"/>
                <a:cs typeface="Lucida Sans Unicode"/>
              </a:rPr>
              <a:t>By</a:t>
            </a:r>
            <a:r>
              <a:rPr sz="3200" spc="-155" dirty="0">
                <a:latin typeface="Lucida Sans Unicode"/>
                <a:cs typeface="Lucida Sans Unicode"/>
              </a:rPr>
              <a:t> </a:t>
            </a:r>
            <a:r>
              <a:rPr sz="3200" spc="-330" dirty="0">
                <a:latin typeface="Lucida Sans Unicode"/>
                <a:cs typeface="Lucida Sans Unicode"/>
              </a:rPr>
              <a:t>:</a:t>
            </a:r>
            <a:r>
              <a:rPr sz="3200" spc="-155" dirty="0">
                <a:latin typeface="Lucida Sans Unicode"/>
                <a:cs typeface="Lucida Sans Unicode"/>
              </a:rPr>
              <a:t> </a:t>
            </a:r>
            <a:r>
              <a:rPr sz="3200" spc="60" dirty="0">
                <a:latin typeface="Lucida Sans Unicode"/>
                <a:cs typeface="Lucida Sans Unicode"/>
              </a:rPr>
              <a:t>Harsh</a:t>
            </a:r>
            <a:r>
              <a:rPr sz="3200" spc="-155" dirty="0">
                <a:latin typeface="Lucida Sans Unicode"/>
                <a:cs typeface="Lucida Sans Unicode"/>
              </a:rPr>
              <a:t> </a:t>
            </a:r>
            <a:r>
              <a:rPr sz="3200" spc="75" dirty="0">
                <a:latin typeface="Lucida Sans Unicode"/>
                <a:cs typeface="Lucida Sans Unicode"/>
              </a:rPr>
              <a:t>Saini</a:t>
            </a:r>
            <a:endParaRPr sz="3200" dirty="0">
              <a:latin typeface="Lucida Sans Unicode"/>
              <a:cs typeface="Lucida Sans Unicode"/>
            </a:endParaRPr>
          </a:p>
        </p:txBody>
      </p:sp>
      <p:pic>
        <p:nvPicPr>
          <p:cNvPr id="14" name="object 14"/>
          <p:cNvPicPr/>
          <p:nvPr/>
        </p:nvPicPr>
        <p:blipFill>
          <a:blip r:embed="rId3" cstate="print"/>
          <a:stretch>
            <a:fillRect/>
          </a:stretch>
        </p:blipFill>
        <p:spPr>
          <a:xfrm>
            <a:off x="10270871" y="1981809"/>
            <a:ext cx="7096125" cy="4693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17004920" y="8907094"/>
            <a:ext cx="1283335" cy="1380490"/>
          </a:xfrm>
          <a:custGeom>
            <a:avLst/>
            <a:gdLst/>
            <a:ahLst/>
            <a:cxnLst/>
            <a:rect l="l" t="t" r="r" b="b"/>
            <a:pathLst>
              <a:path w="1283334" h="1380490">
                <a:moveTo>
                  <a:pt x="1270127" y="0"/>
                </a:moveTo>
                <a:lnTo>
                  <a:pt x="1203833" y="1447"/>
                </a:lnTo>
                <a:lnTo>
                  <a:pt x="1137666" y="7200"/>
                </a:lnTo>
                <a:lnTo>
                  <a:pt x="1071372" y="15849"/>
                </a:lnTo>
                <a:lnTo>
                  <a:pt x="1005840" y="28079"/>
                </a:lnTo>
                <a:lnTo>
                  <a:pt x="941070" y="43205"/>
                </a:lnTo>
                <a:lnTo>
                  <a:pt x="877697" y="61925"/>
                </a:lnTo>
                <a:lnTo>
                  <a:pt x="815086" y="84239"/>
                </a:lnTo>
                <a:lnTo>
                  <a:pt x="753872" y="110159"/>
                </a:lnTo>
                <a:lnTo>
                  <a:pt x="693420" y="138240"/>
                </a:lnTo>
                <a:lnTo>
                  <a:pt x="635127" y="169920"/>
                </a:lnTo>
                <a:lnTo>
                  <a:pt x="578231" y="205202"/>
                </a:lnTo>
                <a:lnTo>
                  <a:pt x="523494" y="242643"/>
                </a:lnTo>
                <a:lnTo>
                  <a:pt x="470916" y="282961"/>
                </a:lnTo>
                <a:lnTo>
                  <a:pt x="420497" y="326161"/>
                </a:lnTo>
                <a:lnTo>
                  <a:pt x="372237" y="372243"/>
                </a:lnTo>
                <a:lnTo>
                  <a:pt x="326136" y="420483"/>
                </a:lnTo>
                <a:lnTo>
                  <a:pt x="282956" y="470881"/>
                </a:lnTo>
                <a:lnTo>
                  <a:pt x="242697" y="523443"/>
                </a:lnTo>
                <a:lnTo>
                  <a:pt x="205232" y="578161"/>
                </a:lnTo>
                <a:lnTo>
                  <a:pt x="169926" y="635039"/>
                </a:lnTo>
                <a:lnTo>
                  <a:pt x="138303" y="693359"/>
                </a:lnTo>
                <a:lnTo>
                  <a:pt x="110236" y="753842"/>
                </a:lnTo>
                <a:lnTo>
                  <a:pt x="84328" y="815041"/>
                </a:lnTo>
                <a:lnTo>
                  <a:pt x="61976" y="877677"/>
                </a:lnTo>
                <a:lnTo>
                  <a:pt x="43180" y="941039"/>
                </a:lnTo>
                <a:lnTo>
                  <a:pt x="28067" y="1005838"/>
                </a:lnTo>
                <a:lnTo>
                  <a:pt x="15875" y="1071358"/>
                </a:lnTo>
                <a:lnTo>
                  <a:pt x="7239" y="1137601"/>
                </a:lnTo>
                <a:lnTo>
                  <a:pt x="1524" y="1203840"/>
                </a:lnTo>
                <a:lnTo>
                  <a:pt x="0" y="1270078"/>
                </a:lnTo>
                <a:lnTo>
                  <a:pt x="1524" y="1336321"/>
                </a:lnTo>
                <a:lnTo>
                  <a:pt x="5284" y="1379903"/>
                </a:lnTo>
                <a:lnTo>
                  <a:pt x="1283079" y="1379903"/>
                </a:lnTo>
                <a:lnTo>
                  <a:pt x="1283079" y="283"/>
                </a:lnTo>
                <a:lnTo>
                  <a:pt x="1270127" y="0"/>
                </a:lnTo>
                <a:close/>
              </a:path>
            </a:pathLst>
          </a:custGeom>
          <a:solidFill>
            <a:srgbClr val="2F5FAA"/>
          </a:solidFill>
        </p:spPr>
        <p:txBody>
          <a:bodyPr wrap="square" lIns="0" tIns="0" rIns="0" bIns="0" rtlCol="0"/>
          <a:lstStyle/>
          <a:p>
            <a:endParaRPr/>
          </a:p>
        </p:txBody>
      </p:sp>
      <p:sp>
        <p:nvSpPr>
          <p:cNvPr id="3" name="object 3"/>
          <p:cNvSpPr/>
          <p:nvPr/>
        </p:nvSpPr>
        <p:spPr>
          <a:xfrm>
            <a:off x="0" y="0"/>
            <a:ext cx="1139190" cy="1254760"/>
          </a:xfrm>
          <a:custGeom>
            <a:avLst/>
            <a:gdLst/>
            <a:ahLst/>
            <a:cxnLst/>
            <a:rect l="l" t="t" r="r" b="b"/>
            <a:pathLst>
              <a:path w="1139190" h="1254760">
                <a:moveTo>
                  <a:pt x="1138864" y="0"/>
                </a:moveTo>
                <a:lnTo>
                  <a:pt x="0" y="0"/>
                </a:lnTo>
                <a:lnTo>
                  <a:pt x="0" y="1254351"/>
                </a:lnTo>
                <a:lnTo>
                  <a:pt x="67677" y="1245589"/>
                </a:lnTo>
                <a:lnTo>
                  <a:pt x="133196" y="1233359"/>
                </a:lnTo>
                <a:lnTo>
                  <a:pt x="197276" y="1218234"/>
                </a:lnTo>
                <a:lnTo>
                  <a:pt x="261357" y="1199514"/>
                </a:lnTo>
                <a:lnTo>
                  <a:pt x="323998" y="1177187"/>
                </a:lnTo>
                <a:lnTo>
                  <a:pt x="385197" y="1151990"/>
                </a:lnTo>
                <a:lnTo>
                  <a:pt x="445676" y="1123187"/>
                </a:lnTo>
                <a:lnTo>
                  <a:pt x="503996" y="1091513"/>
                </a:lnTo>
                <a:lnTo>
                  <a:pt x="560158" y="1056956"/>
                </a:lnTo>
                <a:lnTo>
                  <a:pt x="615598" y="1018793"/>
                </a:lnTo>
                <a:lnTo>
                  <a:pt x="668158" y="978470"/>
                </a:lnTo>
                <a:lnTo>
                  <a:pt x="718557" y="935278"/>
                </a:lnTo>
                <a:lnTo>
                  <a:pt x="766796" y="889913"/>
                </a:lnTo>
                <a:lnTo>
                  <a:pt x="812880" y="841679"/>
                </a:lnTo>
                <a:lnTo>
                  <a:pt x="856079" y="791272"/>
                </a:lnTo>
                <a:lnTo>
                  <a:pt x="896396" y="737996"/>
                </a:lnTo>
                <a:lnTo>
                  <a:pt x="933837" y="683272"/>
                </a:lnTo>
                <a:lnTo>
                  <a:pt x="968400" y="627112"/>
                </a:lnTo>
                <a:lnTo>
                  <a:pt x="1000075" y="568070"/>
                </a:lnTo>
                <a:lnTo>
                  <a:pt x="1028879" y="508316"/>
                </a:lnTo>
                <a:lnTo>
                  <a:pt x="1054799" y="447115"/>
                </a:lnTo>
                <a:lnTo>
                  <a:pt x="1076399" y="384479"/>
                </a:lnTo>
                <a:lnTo>
                  <a:pt x="1095836" y="320394"/>
                </a:lnTo>
                <a:lnTo>
                  <a:pt x="1110957" y="256310"/>
                </a:lnTo>
                <a:lnTo>
                  <a:pt x="1123195" y="190791"/>
                </a:lnTo>
                <a:lnTo>
                  <a:pt x="1131838" y="124560"/>
                </a:lnTo>
                <a:lnTo>
                  <a:pt x="1137597" y="58317"/>
                </a:lnTo>
                <a:lnTo>
                  <a:pt x="1138864" y="0"/>
                </a:lnTo>
                <a:close/>
              </a:path>
            </a:pathLst>
          </a:custGeom>
          <a:solidFill>
            <a:srgbClr val="669CD3"/>
          </a:solidFill>
        </p:spPr>
        <p:txBody>
          <a:bodyPr wrap="square" lIns="0" tIns="0" rIns="0" bIns="0" rtlCol="0"/>
          <a:lstStyle/>
          <a:p>
            <a:endParaRPr/>
          </a:p>
        </p:txBody>
      </p:sp>
      <p:sp>
        <p:nvSpPr>
          <p:cNvPr id="4" name="object 4"/>
          <p:cNvSpPr/>
          <p:nvPr/>
        </p:nvSpPr>
        <p:spPr>
          <a:xfrm>
            <a:off x="0" y="3480037"/>
            <a:ext cx="502920" cy="3326765"/>
          </a:xfrm>
          <a:custGeom>
            <a:avLst/>
            <a:gdLst/>
            <a:ahLst/>
            <a:cxnLst/>
            <a:rect l="l" t="t" r="r" b="b"/>
            <a:pathLst>
              <a:path w="502920" h="3326765">
                <a:moveTo>
                  <a:pt x="0" y="0"/>
                </a:moveTo>
                <a:lnTo>
                  <a:pt x="62577" y="9777"/>
                </a:lnTo>
                <a:lnTo>
                  <a:pt x="118735" y="24903"/>
                </a:lnTo>
                <a:lnTo>
                  <a:pt x="173448" y="45783"/>
                </a:lnTo>
                <a:lnTo>
                  <a:pt x="225285" y="71692"/>
                </a:lnTo>
                <a:lnTo>
                  <a:pt x="273521" y="103380"/>
                </a:lnTo>
                <a:lnTo>
                  <a:pt x="318878" y="140097"/>
                </a:lnTo>
                <a:lnTo>
                  <a:pt x="359911" y="181145"/>
                </a:lnTo>
                <a:lnTo>
                  <a:pt x="396631" y="226499"/>
                </a:lnTo>
                <a:lnTo>
                  <a:pt x="428306" y="275459"/>
                </a:lnTo>
                <a:lnTo>
                  <a:pt x="454222" y="326579"/>
                </a:lnTo>
                <a:lnTo>
                  <a:pt x="475103" y="381292"/>
                </a:lnTo>
                <a:lnTo>
                  <a:pt x="490219" y="437454"/>
                </a:lnTo>
                <a:lnTo>
                  <a:pt x="499581" y="494340"/>
                </a:lnTo>
                <a:lnTo>
                  <a:pt x="502458" y="552660"/>
                </a:lnTo>
                <a:lnTo>
                  <a:pt x="501739" y="552660"/>
                </a:lnTo>
                <a:lnTo>
                  <a:pt x="501019" y="581452"/>
                </a:lnTo>
                <a:lnTo>
                  <a:pt x="495260" y="639773"/>
                </a:lnTo>
                <a:lnTo>
                  <a:pt x="483021" y="695935"/>
                </a:lnTo>
                <a:lnTo>
                  <a:pt x="465023" y="751372"/>
                </a:lnTo>
                <a:lnTo>
                  <a:pt x="441265" y="804651"/>
                </a:lnTo>
                <a:lnTo>
                  <a:pt x="412466" y="855047"/>
                </a:lnTo>
                <a:lnTo>
                  <a:pt x="377908" y="901848"/>
                </a:lnTo>
                <a:lnTo>
                  <a:pt x="339754" y="945055"/>
                </a:lnTo>
                <a:lnTo>
                  <a:pt x="296559" y="983931"/>
                </a:lnTo>
                <a:lnTo>
                  <a:pt x="249044" y="1017766"/>
                </a:lnTo>
                <a:lnTo>
                  <a:pt x="199364" y="1047294"/>
                </a:lnTo>
                <a:lnTo>
                  <a:pt x="146089" y="1071057"/>
                </a:lnTo>
                <a:lnTo>
                  <a:pt x="90656" y="1089054"/>
                </a:lnTo>
                <a:lnTo>
                  <a:pt x="33778" y="1100573"/>
                </a:lnTo>
                <a:lnTo>
                  <a:pt x="5705" y="1104891"/>
                </a:lnTo>
                <a:lnTo>
                  <a:pt x="0" y="1105308"/>
                </a:lnTo>
              </a:path>
              <a:path w="502920" h="3326765">
                <a:moveTo>
                  <a:pt x="0" y="1110230"/>
                </a:moveTo>
                <a:lnTo>
                  <a:pt x="62577" y="1120017"/>
                </a:lnTo>
                <a:lnTo>
                  <a:pt x="118735" y="1135131"/>
                </a:lnTo>
                <a:lnTo>
                  <a:pt x="173448" y="1156011"/>
                </a:lnTo>
                <a:lnTo>
                  <a:pt x="225285" y="1181932"/>
                </a:lnTo>
                <a:lnTo>
                  <a:pt x="273521" y="1213607"/>
                </a:lnTo>
                <a:lnTo>
                  <a:pt x="318878" y="1250325"/>
                </a:lnTo>
                <a:lnTo>
                  <a:pt x="359911" y="1291373"/>
                </a:lnTo>
                <a:lnTo>
                  <a:pt x="396631" y="1336726"/>
                </a:lnTo>
                <a:lnTo>
                  <a:pt x="428306" y="1385687"/>
                </a:lnTo>
                <a:lnTo>
                  <a:pt x="454222" y="1436806"/>
                </a:lnTo>
                <a:lnTo>
                  <a:pt x="475103" y="1491533"/>
                </a:lnTo>
                <a:lnTo>
                  <a:pt x="490219" y="1547682"/>
                </a:lnTo>
                <a:lnTo>
                  <a:pt x="499581" y="1604567"/>
                </a:lnTo>
                <a:lnTo>
                  <a:pt x="502458" y="1662888"/>
                </a:lnTo>
                <a:lnTo>
                  <a:pt x="501739" y="1662888"/>
                </a:lnTo>
                <a:lnTo>
                  <a:pt x="501019" y="1691693"/>
                </a:lnTo>
                <a:lnTo>
                  <a:pt x="495260" y="1750001"/>
                </a:lnTo>
                <a:lnTo>
                  <a:pt x="483021" y="1806162"/>
                </a:lnTo>
                <a:lnTo>
                  <a:pt x="465023" y="1861600"/>
                </a:lnTo>
                <a:lnTo>
                  <a:pt x="441265" y="1914891"/>
                </a:lnTo>
                <a:lnTo>
                  <a:pt x="412466" y="1965287"/>
                </a:lnTo>
                <a:lnTo>
                  <a:pt x="377908" y="2012076"/>
                </a:lnTo>
                <a:lnTo>
                  <a:pt x="339754" y="2055283"/>
                </a:lnTo>
                <a:lnTo>
                  <a:pt x="296559" y="2094159"/>
                </a:lnTo>
                <a:lnTo>
                  <a:pt x="249044" y="2128006"/>
                </a:lnTo>
                <a:lnTo>
                  <a:pt x="199364" y="2157522"/>
                </a:lnTo>
                <a:lnTo>
                  <a:pt x="146089" y="2181285"/>
                </a:lnTo>
                <a:lnTo>
                  <a:pt x="90656" y="2199281"/>
                </a:lnTo>
                <a:lnTo>
                  <a:pt x="33778" y="2210801"/>
                </a:lnTo>
                <a:lnTo>
                  <a:pt x="5705" y="2215119"/>
                </a:lnTo>
                <a:lnTo>
                  <a:pt x="0" y="2215536"/>
                </a:lnTo>
              </a:path>
              <a:path w="502920" h="3326765">
                <a:moveTo>
                  <a:pt x="0" y="2221179"/>
                </a:moveTo>
                <a:lnTo>
                  <a:pt x="62577" y="2230956"/>
                </a:lnTo>
                <a:lnTo>
                  <a:pt x="118735" y="2246083"/>
                </a:lnTo>
                <a:lnTo>
                  <a:pt x="173448" y="2266962"/>
                </a:lnTo>
                <a:lnTo>
                  <a:pt x="225285" y="2292884"/>
                </a:lnTo>
                <a:lnTo>
                  <a:pt x="273521" y="2324559"/>
                </a:lnTo>
                <a:lnTo>
                  <a:pt x="318878" y="2361276"/>
                </a:lnTo>
                <a:lnTo>
                  <a:pt x="359911" y="2402324"/>
                </a:lnTo>
                <a:lnTo>
                  <a:pt x="396631" y="2447678"/>
                </a:lnTo>
                <a:lnTo>
                  <a:pt x="428306" y="2496638"/>
                </a:lnTo>
                <a:lnTo>
                  <a:pt x="454222" y="2547758"/>
                </a:lnTo>
                <a:lnTo>
                  <a:pt x="475103" y="2602484"/>
                </a:lnTo>
                <a:lnTo>
                  <a:pt x="490219" y="2658633"/>
                </a:lnTo>
                <a:lnTo>
                  <a:pt x="499581" y="2715519"/>
                </a:lnTo>
                <a:lnTo>
                  <a:pt x="502458" y="2773840"/>
                </a:lnTo>
                <a:lnTo>
                  <a:pt x="501739" y="2773840"/>
                </a:lnTo>
                <a:lnTo>
                  <a:pt x="501019" y="2802632"/>
                </a:lnTo>
                <a:lnTo>
                  <a:pt x="495260" y="2860952"/>
                </a:lnTo>
                <a:lnTo>
                  <a:pt x="483021" y="2917114"/>
                </a:lnTo>
                <a:lnTo>
                  <a:pt x="465023" y="2972552"/>
                </a:lnTo>
                <a:lnTo>
                  <a:pt x="441265" y="3025830"/>
                </a:lnTo>
                <a:lnTo>
                  <a:pt x="412466" y="3076239"/>
                </a:lnTo>
                <a:lnTo>
                  <a:pt x="377908" y="3123027"/>
                </a:lnTo>
                <a:lnTo>
                  <a:pt x="339754" y="3166234"/>
                </a:lnTo>
                <a:lnTo>
                  <a:pt x="296559" y="3205111"/>
                </a:lnTo>
                <a:lnTo>
                  <a:pt x="249044" y="3238945"/>
                </a:lnTo>
                <a:lnTo>
                  <a:pt x="199364" y="3268473"/>
                </a:lnTo>
                <a:lnTo>
                  <a:pt x="146089" y="3292223"/>
                </a:lnTo>
                <a:lnTo>
                  <a:pt x="90656" y="3310233"/>
                </a:lnTo>
                <a:lnTo>
                  <a:pt x="33778" y="3321752"/>
                </a:lnTo>
                <a:lnTo>
                  <a:pt x="5705" y="3326070"/>
                </a:lnTo>
                <a:lnTo>
                  <a:pt x="0" y="3326488"/>
                </a:lnTo>
              </a:path>
            </a:pathLst>
          </a:custGeom>
          <a:ln w="76316">
            <a:solidFill>
              <a:srgbClr val="99D5F0"/>
            </a:solidFill>
          </a:ln>
        </p:spPr>
        <p:txBody>
          <a:bodyPr wrap="square" lIns="0" tIns="0" rIns="0" bIns="0" rtlCol="0"/>
          <a:lstStyle/>
          <a:p>
            <a:endParaRPr/>
          </a:p>
        </p:txBody>
      </p:sp>
      <p:sp>
        <p:nvSpPr>
          <p:cNvPr id="5" name="object 5"/>
          <p:cNvSpPr/>
          <p:nvPr/>
        </p:nvSpPr>
        <p:spPr>
          <a:xfrm>
            <a:off x="16335412" y="9514793"/>
            <a:ext cx="1282065" cy="772160"/>
          </a:xfrm>
          <a:custGeom>
            <a:avLst/>
            <a:gdLst/>
            <a:ahLst/>
            <a:cxnLst/>
            <a:rect l="l" t="t" r="r" b="b"/>
            <a:pathLst>
              <a:path w="1282065" h="772159">
                <a:moveTo>
                  <a:pt x="1280897" y="0"/>
                </a:moveTo>
                <a:lnTo>
                  <a:pt x="0" y="1438"/>
                </a:lnTo>
              </a:path>
              <a:path w="1282065" h="772159">
                <a:moveTo>
                  <a:pt x="645084" y="0"/>
                </a:moveTo>
                <a:lnTo>
                  <a:pt x="0" y="771713"/>
                </a:lnTo>
              </a:path>
              <a:path w="1282065" h="772159">
                <a:moveTo>
                  <a:pt x="633653" y="0"/>
                </a:moveTo>
                <a:lnTo>
                  <a:pt x="1281659" y="770274"/>
                </a:lnTo>
              </a:path>
              <a:path w="1282065" h="772159">
                <a:moveTo>
                  <a:pt x="638607" y="7917"/>
                </a:moveTo>
                <a:lnTo>
                  <a:pt x="637209" y="771713"/>
                </a:lnTo>
              </a:path>
            </a:pathLst>
          </a:custGeom>
          <a:ln w="76313">
            <a:solidFill>
              <a:srgbClr val="99D5F0"/>
            </a:solidFill>
          </a:ln>
        </p:spPr>
        <p:txBody>
          <a:bodyPr wrap="square" lIns="0" tIns="0" rIns="0" bIns="0" rtlCol="0"/>
          <a:lstStyle/>
          <a:p>
            <a:endParaRPr/>
          </a:p>
        </p:txBody>
      </p:sp>
      <p:grpSp>
        <p:nvGrpSpPr>
          <p:cNvPr id="6" name="object 6"/>
          <p:cNvGrpSpPr/>
          <p:nvPr/>
        </p:nvGrpSpPr>
        <p:grpSpPr>
          <a:xfrm>
            <a:off x="17069770" y="0"/>
            <a:ext cx="1228090" cy="2005330"/>
            <a:chOff x="17069770" y="0"/>
            <a:chExt cx="1228090" cy="2005330"/>
          </a:xfrm>
        </p:grpSpPr>
        <p:sp>
          <p:nvSpPr>
            <p:cNvPr id="7" name="object 7"/>
            <p:cNvSpPr/>
            <p:nvPr/>
          </p:nvSpPr>
          <p:spPr>
            <a:xfrm>
              <a:off x="17079130" y="0"/>
              <a:ext cx="1209040" cy="1230630"/>
            </a:xfrm>
            <a:custGeom>
              <a:avLst/>
              <a:gdLst/>
              <a:ahLst/>
              <a:cxnLst/>
              <a:rect l="l" t="t" r="r" b="b"/>
              <a:pathLst>
                <a:path w="1209040" h="1230630">
                  <a:moveTo>
                    <a:pt x="1208927" y="1230303"/>
                  </a:moveTo>
                  <a:lnTo>
                    <a:pt x="640848" y="1230452"/>
                  </a:lnTo>
                  <a:lnTo>
                    <a:pt x="640848" y="1229728"/>
                  </a:lnTo>
                  <a:lnTo>
                    <a:pt x="607701" y="1229004"/>
                  </a:lnTo>
                  <a:lnTo>
                    <a:pt x="540771" y="1221816"/>
                  </a:lnTo>
                  <a:lnTo>
                    <a:pt x="475238" y="1208138"/>
                  </a:lnTo>
                  <a:lnTo>
                    <a:pt x="411865" y="1187246"/>
                  </a:lnTo>
                  <a:lnTo>
                    <a:pt x="350650" y="1159891"/>
                  </a:lnTo>
                  <a:lnTo>
                    <a:pt x="292356" y="1126770"/>
                  </a:lnTo>
                  <a:lnTo>
                    <a:pt x="238381" y="1087171"/>
                  </a:lnTo>
                  <a:lnTo>
                    <a:pt x="188723" y="1042531"/>
                  </a:lnTo>
                  <a:lnTo>
                    <a:pt x="143384" y="992862"/>
                  </a:lnTo>
                  <a:lnTo>
                    <a:pt x="104395" y="938862"/>
                  </a:lnTo>
                  <a:lnTo>
                    <a:pt x="70612" y="880544"/>
                  </a:lnTo>
                  <a:lnTo>
                    <a:pt x="43307" y="819343"/>
                  </a:lnTo>
                  <a:lnTo>
                    <a:pt x="23114" y="755983"/>
                  </a:lnTo>
                  <a:lnTo>
                    <a:pt x="8636" y="690464"/>
                  </a:lnTo>
                  <a:lnTo>
                    <a:pt x="1524" y="623510"/>
                  </a:lnTo>
                  <a:lnTo>
                    <a:pt x="762" y="590389"/>
                  </a:lnTo>
                  <a:lnTo>
                    <a:pt x="0" y="589665"/>
                  </a:lnTo>
                  <a:lnTo>
                    <a:pt x="762" y="589665"/>
                  </a:lnTo>
                  <a:lnTo>
                    <a:pt x="1524" y="556543"/>
                  </a:lnTo>
                  <a:lnTo>
                    <a:pt x="4318" y="522711"/>
                  </a:lnTo>
                  <a:lnTo>
                    <a:pt x="14478" y="456468"/>
                  </a:lnTo>
                  <a:lnTo>
                    <a:pt x="31750" y="391673"/>
                  </a:lnTo>
                  <a:lnTo>
                    <a:pt x="56261" y="329748"/>
                  </a:lnTo>
                  <a:lnTo>
                    <a:pt x="86487" y="269995"/>
                  </a:lnTo>
                  <a:lnTo>
                    <a:pt x="123191" y="213836"/>
                  </a:lnTo>
                  <a:lnTo>
                    <a:pt x="164974" y="161271"/>
                  </a:lnTo>
                  <a:lnTo>
                    <a:pt x="212473" y="114485"/>
                  </a:lnTo>
                  <a:lnTo>
                    <a:pt x="264289" y="72004"/>
                  </a:lnTo>
                  <a:lnTo>
                    <a:pt x="320424" y="35288"/>
                  </a:lnTo>
                  <a:lnTo>
                    <a:pt x="380241" y="5037"/>
                  </a:lnTo>
                  <a:lnTo>
                    <a:pt x="392243" y="0"/>
                  </a:lnTo>
                </a:path>
              </a:pathLst>
            </a:custGeom>
            <a:ln w="18719">
              <a:solidFill>
                <a:srgbClr val="1C365F"/>
              </a:solidFill>
            </a:ln>
          </p:spPr>
          <p:txBody>
            <a:bodyPr wrap="square" lIns="0" tIns="0" rIns="0" bIns="0" rtlCol="0"/>
            <a:lstStyle/>
            <a:p>
              <a:endParaRPr/>
            </a:p>
          </p:txBody>
        </p:sp>
        <p:sp>
          <p:nvSpPr>
            <p:cNvPr id="8" name="object 8"/>
            <p:cNvSpPr/>
            <p:nvPr/>
          </p:nvSpPr>
          <p:spPr>
            <a:xfrm>
              <a:off x="17079130" y="705603"/>
              <a:ext cx="1209040" cy="1281430"/>
            </a:xfrm>
            <a:custGeom>
              <a:avLst/>
              <a:gdLst/>
              <a:ahLst/>
              <a:cxnLst/>
              <a:rect l="l" t="t" r="r" b="b"/>
              <a:pathLst>
                <a:path w="1209040" h="1281430">
                  <a:moveTo>
                    <a:pt x="1208927" y="1280700"/>
                  </a:moveTo>
                  <a:lnTo>
                    <a:pt x="640848" y="1280849"/>
                  </a:lnTo>
                  <a:lnTo>
                    <a:pt x="640848" y="1280125"/>
                  </a:lnTo>
                  <a:lnTo>
                    <a:pt x="607701" y="1279414"/>
                  </a:lnTo>
                  <a:lnTo>
                    <a:pt x="540771" y="1272213"/>
                  </a:lnTo>
                  <a:lnTo>
                    <a:pt x="475238" y="1258523"/>
                  </a:lnTo>
                  <a:lnTo>
                    <a:pt x="411865" y="1237644"/>
                  </a:lnTo>
                  <a:lnTo>
                    <a:pt x="350650" y="1210288"/>
                  </a:lnTo>
                  <a:lnTo>
                    <a:pt x="292356" y="1177167"/>
                  </a:lnTo>
                  <a:lnTo>
                    <a:pt x="238381" y="1137569"/>
                  </a:lnTo>
                  <a:lnTo>
                    <a:pt x="188723" y="1092928"/>
                  </a:lnTo>
                  <a:lnTo>
                    <a:pt x="143384" y="1043246"/>
                  </a:lnTo>
                  <a:lnTo>
                    <a:pt x="104395" y="989246"/>
                  </a:lnTo>
                  <a:lnTo>
                    <a:pt x="70612" y="930941"/>
                  </a:lnTo>
                  <a:lnTo>
                    <a:pt x="43307" y="869740"/>
                  </a:lnTo>
                  <a:lnTo>
                    <a:pt x="23114" y="806380"/>
                  </a:lnTo>
                  <a:lnTo>
                    <a:pt x="8636" y="740862"/>
                  </a:lnTo>
                  <a:lnTo>
                    <a:pt x="1524" y="673895"/>
                  </a:lnTo>
                  <a:lnTo>
                    <a:pt x="762" y="640786"/>
                  </a:lnTo>
                  <a:lnTo>
                    <a:pt x="0" y="640062"/>
                  </a:lnTo>
                  <a:lnTo>
                    <a:pt x="762" y="640062"/>
                  </a:lnTo>
                  <a:lnTo>
                    <a:pt x="1524" y="606941"/>
                  </a:lnTo>
                  <a:lnTo>
                    <a:pt x="4318" y="573108"/>
                  </a:lnTo>
                  <a:lnTo>
                    <a:pt x="14478" y="506866"/>
                  </a:lnTo>
                  <a:lnTo>
                    <a:pt x="31750" y="442071"/>
                  </a:lnTo>
                  <a:lnTo>
                    <a:pt x="56261" y="380146"/>
                  </a:lnTo>
                  <a:lnTo>
                    <a:pt x="86487" y="320393"/>
                  </a:lnTo>
                  <a:lnTo>
                    <a:pt x="123191" y="264234"/>
                  </a:lnTo>
                  <a:lnTo>
                    <a:pt x="164974" y="211682"/>
                  </a:lnTo>
                  <a:lnTo>
                    <a:pt x="212473" y="164870"/>
                  </a:lnTo>
                  <a:lnTo>
                    <a:pt x="264289" y="122401"/>
                  </a:lnTo>
                  <a:lnTo>
                    <a:pt x="320424" y="85673"/>
                  </a:lnTo>
                  <a:lnTo>
                    <a:pt x="380241" y="55435"/>
                  </a:lnTo>
                  <a:lnTo>
                    <a:pt x="442853" y="31673"/>
                  </a:lnTo>
                  <a:lnTo>
                    <a:pt x="506862" y="14401"/>
                  </a:lnTo>
                  <a:lnTo>
                    <a:pt x="573156" y="3594"/>
                  </a:lnTo>
                  <a:lnTo>
                    <a:pt x="640086" y="0"/>
                  </a:lnTo>
                  <a:lnTo>
                    <a:pt x="1208927" y="0"/>
                  </a:lnTo>
                </a:path>
              </a:pathLst>
            </a:custGeom>
            <a:ln w="18719">
              <a:solidFill>
                <a:srgbClr val="1C365F"/>
              </a:solidFill>
            </a:ln>
          </p:spPr>
          <p:txBody>
            <a:bodyPr wrap="square" lIns="0" tIns="0" rIns="0" bIns="0" rtlCol="0"/>
            <a:lstStyle/>
            <a:p>
              <a:endParaRPr/>
            </a:p>
          </p:txBody>
        </p:sp>
      </p:grpSp>
      <p:sp>
        <p:nvSpPr>
          <p:cNvPr id="9" name="object 9"/>
          <p:cNvSpPr/>
          <p:nvPr/>
        </p:nvSpPr>
        <p:spPr>
          <a:xfrm>
            <a:off x="8183002" y="9572400"/>
            <a:ext cx="2283460" cy="715010"/>
          </a:xfrm>
          <a:custGeom>
            <a:avLst/>
            <a:gdLst/>
            <a:ahLst/>
            <a:cxnLst/>
            <a:rect l="l" t="t" r="r" b="b"/>
            <a:pathLst>
              <a:path w="2283459" h="715009">
                <a:moveTo>
                  <a:pt x="0" y="714597"/>
                </a:moveTo>
                <a:lnTo>
                  <a:pt x="41556" y="635019"/>
                </a:lnTo>
                <a:lnTo>
                  <a:pt x="76824" y="578142"/>
                </a:lnTo>
                <a:lnTo>
                  <a:pt x="114276" y="523422"/>
                </a:lnTo>
                <a:lnTo>
                  <a:pt x="154586" y="470866"/>
                </a:lnTo>
                <a:lnTo>
                  <a:pt x="197791" y="420469"/>
                </a:lnTo>
                <a:lnTo>
                  <a:pt x="243867" y="372228"/>
                </a:lnTo>
                <a:lnTo>
                  <a:pt x="292101" y="326151"/>
                </a:lnTo>
                <a:lnTo>
                  <a:pt x="342508" y="282952"/>
                </a:lnTo>
                <a:lnTo>
                  <a:pt x="395060" y="242633"/>
                </a:lnTo>
                <a:lnTo>
                  <a:pt x="449772" y="205193"/>
                </a:lnTo>
                <a:lnTo>
                  <a:pt x="506655" y="169917"/>
                </a:lnTo>
                <a:lnTo>
                  <a:pt x="564973" y="138235"/>
                </a:lnTo>
                <a:lnTo>
                  <a:pt x="625451" y="110157"/>
                </a:lnTo>
                <a:lnTo>
                  <a:pt x="686652" y="84236"/>
                </a:lnTo>
                <a:lnTo>
                  <a:pt x="749289" y="61917"/>
                </a:lnTo>
                <a:lnTo>
                  <a:pt x="812649" y="43199"/>
                </a:lnTo>
                <a:lnTo>
                  <a:pt x="877444" y="28078"/>
                </a:lnTo>
                <a:lnTo>
                  <a:pt x="942964" y="15839"/>
                </a:lnTo>
                <a:lnTo>
                  <a:pt x="1009207" y="7198"/>
                </a:lnTo>
                <a:lnTo>
                  <a:pt x="1075437" y="1437"/>
                </a:lnTo>
                <a:lnTo>
                  <a:pt x="1141680" y="0"/>
                </a:lnTo>
                <a:lnTo>
                  <a:pt x="1207924" y="1437"/>
                </a:lnTo>
                <a:lnTo>
                  <a:pt x="1274154" y="7198"/>
                </a:lnTo>
                <a:lnTo>
                  <a:pt x="1340385" y="15839"/>
                </a:lnTo>
                <a:lnTo>
                  <a:pt x="1405904" y="28078"/>
                </a:lnTo>
                <a:lnTo>
                  <a:pt x="1470712" y="43199"/>
                </a:lnTo>
                <a:lnTo>
                  <a:pt x="1534060" y="61917"/>
                </a:lnTo>
                <a:lnTo>
                  <a:pt x="1596709" y="84236"/>
                </a:lnTo>
                <a:lnTo>
                  <a:pt x="1657910" y="110157"/>
                </a:lnTo>
                <a:lnTo>
                  <a:pt x="1718375" y="138235"/>
                </a:lnTo>
                <a:lnTo>
                  <a:pt x="1776706" y="169917"/>
                </a:lnTo>
                <a:lnTo>
                  <a:pt x="1833577" y="205193"/>
                </a:lnTo>
                <a:lnTo>
                  <a:pt x="1888301" y="242633"/>
                </a:lnTo>
                <a:lnTo>
                  <a:pt x="1940853" y="282952"/>
                </a:lnTo>
                <a:lnTo>
                  <a:pt x="1991247" y="326151"/>
                </a:lnTo>
                <a:lnTo>
                  <a:pt x="2039494" y="372228"/>
                </a:lnTo>
                <a:lnTo>
                  <a:pt x="2085570" y="420469"/>
                </a:lnTo>
                <a:lnTo>
                  <a:pt x="2128763" y="470866"/>
                </a:lnTo>
                <a:lnTo>
                  <a:pt x="2169085" y="523422"/>
                </a:lnTo>
                <a:lnTo>
                  <a:pt x="2206525" y="578142"/>
                </a:lnTo>
                <a:lnTo>
                  <a:pt x="2241805" y="635019"/>
                </a:lnTo>
                <a:lnTo>
                  <a:pt x="2273479" y="693340"/>
                </a:lnTo>
                <a:lnTo>
                  <a:pt x="2283349" y="714597"/>
                </a:lnTo>
              </a:path>
              <a:path w="2283459" h="715009">
                <a:moveTo>
                  <a:pt x="823938" y="714597"/>
                </a:moveTo>
                <a:lnTo>
                  <a:pt x="881051" y="685417"/>
                </a:lnTo>
                <a:lnTo>
                  <a:pt x="943687" y="661659"/>
                </a:lnTo>
                <a:lnTo>
                  <a:pt x="1008483" y="643661"/>
                </a:lnTo>
                <a:lnTo>
                  <a:pt x="1074726" y="633580"/>
                </a:lnTo>
                <a:lnTo>
                  <a:pt x="1141680" y="629979"/>
                </a:lnTo>
                <a:lnTo>
                  <a:pt x="1175513" y="630703"/>
                </a:lnTo>
                <a:lnTo>
                  <a:pt x="1241756" y="637901"/>
                </a:lnTo>
                <a:lnTo>
                  <a:pt x="1307276" y="651578"/>
                </a:lnTo>
                <a:lnTo>
                  <a:pt x="1371347" y="672459"/>
                </a:lnTo>
                <a:lnTo>
                  <a:pt x="1432549" y="699819"/>
                </a:lnTo>
                <a:lnTo>
                  <a:pt x="1460085" y="714597"/>
                </a:lnTo>
              </a:path>
            </a:pathLst>
          </a:custGeom>
          <a:ln w="18719">
            <a:solidFill>
              <a:srgbClr val="1C365F"/>
            </a:solidFill>
          </a:ln>
        </p:spPr>
        <p:txBody>
          <a:bodyPr wrap="square" lIns="0" tIns="0" rIns="0" bIns="0" rtlCol="0"/>
          <a:lstStyle/>
          <a:p>
            <a:endParaRPr/>
          </a:p>
        </p:txBody>
      </p:sp>
      <p:sp>
        <p:nvSpPr>
          <p:cNvPr id="13" name="object 13"/>
          <p:cNvSpPr/>
          <p:nvPr/>
        </p:nvSpPr>
        <p:spPr>
          <a:xfrm>
            <a:off x="16794734" y="457761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4" name="object 14"/>
          <p:cNvSpPr/>
          <p:nvPr/>
        </p:nvSpPr>
        <p:spPr>
          <a:xfrm>
            <a:off x="16794734" y="5074386"/>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5" name="object 15"/>
          <p:cNvSpPr/>
          <p:nvPr/>
        </p:nvSpPr>
        <p:spPr>
          <a:xfrm>
            <a:off x="16794734" y="557188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6" name="object 16"/>
          <p:cNvSpPr/>
          <p:nvPr/>
        </p:nvSpPr>
        <p:spPr>
          <a:xfrm>
            <a:off x="16794734" y="6069381"/>
            <a:ext cx="277495" cy="276860"/>
          </a:xfrm>
          <a:custGeom>
            <a:avLst/>
            <a:gdLst/>
            <a:ahLst/>
            <a:cxnLst/>
            <a:rect l="l" t="t" r="r" b="b"/>
            <a:pathLst>
              <a:path w="277494" h="276860">
                <a:moveTo>
                  <a:pt x="136779" y="0"/>
                </a:moveTo>
                <a:lnTo>
                  <a:pt x="0" y="139661"/>
                </a:lnTo>
                <a:lnTo>
                  <a:pt x="139700" y="276453"/>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21" name="TextBox 20">
            <a:extLst>
              <a:ext uri="{FF2B5EF4-FFF2-40B4-BE49-F238E27FC236}">
                <a16:creationId xmlns:a16="http://schemas.microsoft.com/office/drawing/2014/main" id="{36010296-5281-37DA-16C8-880A310A1FB5}"/>
              </a:ext>
            </a:extLst>
          </p:cNvPr>
          <p:cNvSpPr txBox="1"/>
          <p:nvPr/>
        </p:nvSpPr>
        <p:spPr>
          <a:xfrm>
            <a:off x="958693" y="1299653"/>
            <a:ext cx="15484167" cy="7109639"/>
          </a:xfrm>
          <a:prstGeom prst="rect">
            <a:avLst/>
          </a:prstGeom>
          <a:noFill/>
        </p:spPr>
        <p:txBody>
          <a:bodyPr wrap="square" rtlCol="0">
            <a:spAutoFit/>
          </a:bodyPr>
          <a:lstStyle/>
          <a:p>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February shows the highest revenue, but units sold don’t correspond as closely, suggesting higher-value sales during this month.</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Europe and Africa dominate the order volumes, indicating strong market presence in these regions.</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With 137.35M in revenue from 513K units sold, the average revenue per unit is approximately $267.</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Sub-Saharan Africa and Europe combined contribute over 50% of the total profit, making them critical markets for profitability.</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December is the most profitable month, peaking at 6.6M, likely due to holiday season sales.</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Cosmetics lead in profitability at 32.96%, far outpacing other categories, emphasizing the importance of this product line.</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The average of 23.36 days to ship an order suggests potential delays, highlighting an area for operational improvement.</a:t>
            </a:r>
          </a:p>
          <a:p>
            <a:pPr marL="342900" indent="-342900">
              <a:buFont typeface="Wingdings" panose="05000000000000000000" pitchFamily="2" charset="2"/>
              <a:buChar char="q"/>
            </a:pPr>
            <a:endParaRPr lang="en-US" sz="2400" dirty="0">
              <a:solidFill>
                <a:schemeClr val="tx2">
                  <a:lumMod val="50000"/>
                </a:schemeClr>
              </a:solidFill>
            </a:endParaRPr>
          </a:p>
          <a:p>
            <a:pPr marL="342900" indent="-342900">
              <a:buFont typeface="Wingdings" panose="05000000000000000000" pitchFamily="2" charset="2"/>
              <a:buChar char="q"/>
            </a:pPr>
            <a:r>
              <a:rPr lang="en-US" sz="2400" dirty="0">
                <a:solidFill>
                  <a:schemeClr val="tx2">
                    <a:lumMod val="50000"/>
                  </a:schemeClr>
                </a:solidFill>
              </a:rPr>
              <a:t> Profit shows seasonal spikes in February and December, suggesting cyclical demand patterns.</a:t>
            </a:r>
          </a:p>
        </p:txBody>
      </p:sp>
      <p:sp>
        <p:nvSpPr>
          <p:cNvPr id="22" name="TextBox 21">
            <a:extLst>
              <a:ext uri="{FF2B5EF4-FFF2-40B4-BE49-F238E27FC236}">
                <a16:creationId xmlns:a16="http://schemas.microsoft.com/office/drawing/2014/main" id="{69CF3ECD-9DEA-E3F6-66F1-05FC6E088790}"/>
              </a:ext>
            </a:extLst>
          </p:cNvPr>
          <p:cNvSpPr txBox="1"/>
          <p:nvPr/>
        </p:nvSpPr>
        <p:spPr>
          <a:xfrm>
            <a:off x="958692" y="705603"/>
            <a:ext cx="5524657" cy="707886"/>
          </a:xfrm>
          <a:prstGeom prst="rect">
            <a:avLst/>
          </a:prstGeom>
          <a:noFill/>
        </p:spPr>
        <p:txBody>
          <a:bodyPr wrap="square" rtlCol="0">
            <a:spAutoFit/>
          </a:bodyPr>
          <a:lstStyle/>
          <a:p>
            <a:r>
              <a:rPr lang="en-US" sz="4000" b="1" dirty="0">
                <a:solidFill>
                  <a:schemeClr val="tx2">
                    <a:lumMod val="50000"/>
                  </a:schemeClr>
                </a:solidFill>
              </a:rPr>
              <a:t>Insights &amp;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17004920" y="8907094"/>
            <a:ext cx="1283335" cy="1380490"/>
          </a:xfrm>
          <a:custGeom>
            <a:avLst/>
            <a:gdLst/>
            <a:ahLst/>
            <a:cxnLst/>
            <a:rect l="l" t="t" r="r" b="b"/>
            <a:pathLst>
              <a:path w="1283334" h="1380490">
                <a:moveTo>
                  <a:pt x="1270127" y="0"/>
                </a:moveTo>
                <a:lnTo>
                  <a:pt x="1203833" y="1447"/>
                </a:lnTo>
                <a:lnTo>
                  <a:pt x="1137666" y="7200"/>
                </a:lnTo>
                <a:lnTo>
                  <a:pt x="1071372" y="15849"/>
                </a:lnTo>
                <a:lnTo>
                  <a:pt x="1005840" y="28079"/>
                </a:lnTo>
                <a:lnTo>
                  <a:pt x="941070" y="43205"/>
                </a:lnTo>
                <a:lnTo>
                  <a:pt x="877697" y="61925"/>
                </a:lnTo>
                <a:lnTo>
                  <a:pt x="815086" y="84239"/>
                </a:lnTo>
                <a:lnTo>
                  <a:pt x="753872" y="110159"/>
                </a:lnTo>
                <a:lnTo>
                  <a:pt x="693420" y="138240"/>
                </a:lnTo>
                <a:lnTo>
                  <a:pt x="635127" y="169920"/>
                </a:lnTo>
                <a:lnTo>
                  <a:pt x="578231" y="205202"/>
                </a:lnTo>
                <a:lnTo>
                  <a:pt x="523494" y="242643"/>
                </a:lnTo>
                <a:lnTo>
                  <a:pt x="470916" y="282961"/>
                </a:lnTo>
                <a:lnTo>
                  <a:pt x="420497" y="326161"/>
                </a:lnTo>
                <a:lnTo>
                  <a:pt x="372237" y="372243"/>
                </a:lnTo>
                <a:lnTo>
                  <a:pt x="326136" y="420483"/>
                </a:lnTo>
                <a:lnTo>
                  <a:pt x="282956" y="470881"/>
                </a:lnTo>
                <a:lnTo>
                  <a:pt x="242697" y="523443"/>
                </a:lnTo>
                <a:lnTo>
                  <a:pt x="205232" y="578161"/>
                </a:lnTo>
                <a:lnTo>
                  <a:pt x="169926" y="635039"/>
                </a:lnTo>
                <a:lnTo>
                  <a:pt x="138303" y="693359"/>
                </a:lnTo>
                <a:lnTo>
                  <a:pt x="110236" y="753842"/>
                </a:lnTo>
                <a:lnTo>
                  <a:pt x="84328" y="815041"/>
                </a:lnTo>
                <a:lnTo>
                  <a:pt x="61976" y="877677"/>
                </a:lnTo>
                <a:lnTo>
                  <a:pt x="43180" y="941039"/>
                </a:lnTo>
                <a:lnTo>
                  <a:pt x="28067" y="1005838"/>
                </a:lnTo>
                <a:lnTo>
                  <a:pt x="15875" y="1071358"/>
                </a:lnTo>
                <a:lnTo>
                  <a:pt x="7239" y="1137601"/>
                </a:lnTo>
                <a:lnTo>
                  <a:pt x="1524" y="1203840"/>
                </a:lnTo>
                <a:lnTo>
                  <a:pt x="0" y="1270078"/>
                </a:lnTo>
                <a:lnTo>
                  <a:pt x="1524" y="1336321"/>
                </a:lnTo>
                <a:lnTo>
                  <a:pt x="5284" y="1379903"/>
                </a:lnTo>
                <a:lnTo>
                  <a:pt x="1283079" y="1379903"/>
                </a:lnTo>
                <a:lnTo>
                  <a:pt x="1283079" y="283"/>
                </a:lnTo>
                <a:lnTo>
                  <a:pt x="1270127" y="0"/>
                </a:lnTo>
                <a:close/>
              </a:path>
            </a:pathLst>
          </a:custGeom>
          <a:solidFill>
            <a:srgbClr val="2F5FAA"/>
          </a:solidFill>
        </p:spPr>
        <p:txBody>
          <a:bodyPr wrap="square" lIns="0" tIns="0" rIns="0" bIns="0" rtlCol="0"/>
          <a:lstStyle/>
          <a:p>
            <a:endParaRPr/>
          </a:p>
        </p:txBody>
      </p:sp>
      <p:sp>
        <p:nvSpPr>
          <p:cNvPr id="3" name="object 3"/>
          <p:cNvSpPr/>
          <p:nvPr/>
        </p:nvSpPr>
        <p:spPr>
          <a:xfrm>
            <a:off x="0" y="0"/>
            <a:ext cx="1139190" cy="1254760"/>
          </a:xfrm>
          <a:custGeom>
            <a:avLst/>
            <a:gdLst/>
            <a:ahLst/>
            <a:cxnLst/>
            <a:rect l="l" t="t" r="r" b="b"/>
            <a:pathLst>
              <a:path w="1139190" h="1254760">
                <a:moveTo>
                  <a:pt x="1138864" y="0"/>
                </a:moveTo>
                <a:lnTo>
                  <a:pt x="0" y="0"/>
                </a:lnTo>
                <a:lnTo>
                  <a:pt x="0" y="1254351"/>
                </a:lnTo>
                <a:lnTo>
                  <a:pt x="67677" y="1245589"/>
                </a:lnTo>
                <a:lnTo>
                  <a:pt x="133196" y="1233359"/>
                </a:lnTo>
                <a:lnTo>
                  <a:pt x="197276" y="1218234"/>
                </a:lnTo>
                <a:lnTo>
                  <a:pt x="261357" y="1199514"/>
                </a:lnTo>
                <a:lnTo>
                  <a:pt x="323998" y="1177187"/>
                </a:lnTo>
                <a:lnTo>
                  <a:pt x="385197" y="1151990"/>
                </a:lnTo>
                <a:lnTo>
                  <a:pt x="445676" y="1123187"/>
                </a:lnTo>
                <a:lnTo>
                  <a:pt x="503996" y="1091513"/>
                </a:lnTo>
                <a:lnTo>
                  <a:pt x="560158" y="1056956"/>
                </a:lnTo>
                <a:lnTo>
                  <a:pt x="615598" y="1018793"/>
                </a:lnTo>
                <a:lnTo>
                  <a:pt x="668158" y="978470"/>
                </a:lnTo>
                <a:lnTo>
                  <a:pt x="718557" y="935278"/>
                </a:lnTo>
                <a:lnTo>
                  <a:pt x="766796" y="889913"/>
                </a:lnTo>
                <a:lnTo>
                  <a:pt x="812880" y="841679"/>
                </a:lnTo>
                <a:lnTo>
                  <a:pt x="856079" y="791272"/>
                </a:lnTo>
                <a:lnTo>
                  <a:pt x="896396" y="737996"/>
                </a:lnTo>
                <a:lnTo>
                  <a:pt x="933837" y="683272"/>
                </a:lnTo>
                <a:lnTo>
                  <a:pt x="968400" y="627112"/>
                </a:lnTo>
                <a:lnTo>
                  <a:pt x="1000075" y="568070"/>
                </a:lnTo>
                <a:lnTo>
                  <a:pt x="1028879" y="508316"/>
                </a:lnTo>
                <a:lnTo>
                  <a:pt x="1054799" y="447115"/>
                </a:lnTo>
                <a:lnTo>
                  <a:pt x="1076399" y="384479"/>
                </a:lnTo>
                <a:lnTo>
                  <a:pt x="1095836" y="320394"/>
                </a:lnTo>
                <a:lnTo>
                  <a:pt x="1110957" y="256310"/>
                </a:lnTo>
                <a:lnTo>
                  <a:pt x="1123195" y="190791"/>
                </a:lnTo>
                <a:lnTo>
                  <a:pt x="1131838" y="124560"/>
                </a:lnTo>
                <a:lnTo>
                  <a:pt x="1137597" y="58317"/>
                </a:lnTo>
                <a:lnTo>
                  <a:pt x="1138864" y="0"/>
                </a:lnTo>
                <a:close/>
              </a:path>
            </a:pathLst>
          </a:custGeom>
          <a:solidFill>
            <a:srgbClr val="669CD3"/>
          </a:solidFill>
        </p:spPr>
        <p:txBody>
          <a:bodyPr wrap="square" lIns="0" tIns="0" rIns="0" bIns="0" rtlCol="0"/>
          <a:lstStyle/>
          <a:p>
            <a:endParaRPr/>
          </a:p>
        </p:txBody>
      </p:sp>
      <p:sp>
        <p:nvSpPr>
          <p:cNvPr id="4" name="object 4"/>
          <p:cNvSpPr/>
          <p:nvPr/>
        </p:nvSpPr>
        <p:spPr>
          <a:xfrm>
            <a:off x="0" y="3480037"/>
            <a:ext cx="502920" cy="3326765"/>
          </a:xfrm>
          <a:custGeom>
            <a:avLst/>
            <a:gdLst/>
            <a:ahLst/>
            <a:cxnLst/>
            <a:rect l="l" t="t" r="r" b="b"/>
            <a:pathLst>
              <a:path w="502920" h="3326765">
                <a:moveTo>
                  <a:pt x="0" y="0"/>
                </a:moveTo>
                <a:lnTo>
                  <a:pt x="62577" y="9777"/>
                </a:lnTo>
                <a:lnTo>
                  <a:pt x="118735" y="24903"/>
                </a:lnTo>
                <a:lnTo>
                  <a:pt x="173448" y="45783"/>
                </a:lnTo>
                <a:lnTo>
                  <a:pt x="225285" y="71692"/>
                </a:lnTo>
                <a:lnTo>
                  <a:pt x="273521" y="103380"/>
                </a:lnTo>
                <a:lnTo>
                  <a:pt x="318878" y="140097"/>
                </a:lnTo>
                <a:lnTo>
                  <a:pt x="359911" y="181145"/>
                </a:lnTo>
                <a:lnTo>
                  <a:pt x="396631" y="226499"/>
                </a:lnTo>
                <a:lnTo>
                  <a:pt x="428306" y="275459"/>
                </a:lnTo>
                <a:lnTo>
                  <a:pt x="454222" y="326579"/>
                </a:lnTo>
                <a:lnTo>
                  <a:pt x="475103" y="381292"/>
                </a:lnTo>
                <a:lnTo>
                  <a:pt x="490219" y="437454"/>
                </a:lnTo>
                <a:lnTo>
                  <a:pt x="499581" y="494340"/>
                </a:lnTo>
                <a:lnTo>
                  <a:pt x="502458" y="552660"/>
                </a:lnTo>
                <a:lnTo>
                  <a:pt x="501739" y="552660"/>
                </a:lnTo>
                <a:lnTo>
                  <a:pt x="501019" y="581452"/>
                </a:lnTo>
                <a:lnTo>
                  <a:pt x="495260" y="639773"/>
                </a:lnTo>
                <a:lnTo>
                  <a:pt x="483021" y="695935"/>
                </a:lnTo>
                <a:lnTo>
                  <a:pt x="465023" y="751372"/>
                </a:lnTo>
                <a:lnTo>
                  <a:pt x="441265" y="804651"/>
                </a:lnTo>
                <a:lnTo>
                  <a:pt x="412466" y="855047"/>
                </a:lnTo>
                <a:lnTo>
                  <a:pt x="377908" y="901848"/>
                </a:lnTo>
                <a:lnTo>
                  <a:pt x="339754" y="945055"/>
                </a:lnTo>
                <a:lnTo>
                  <a:pt x="296559" y="983931"/>
                </a:lnTo>
                <a:lnTo>
                  <a:pt x="249044" y="1017766"/>
                </a:lnTo>
                <a:lnTo>
                  <a:pt x="199364" y="1047294"/>
                </a:lnTo>
                <a:lnTo>
                  <a:pt x="146089" y="1071057"/>
                </a:lnTo>
                <a:lnTo>
                  <a:pt x="90656" y="1089054"/>
                </a:lnTo>
                <a:lnTo>
                  <a:pt x="33778" y="1100573"/>
                </a:lnTo>
                <a:lnTo>
                  <a:pt x="5705" y="1104891"/>
                </a:lnTo>
                <a:lnTo>
                  <a:pt x="0" y="1105308"/>
                </a:lnTo>
              </a:path>
              <a:path w="502920" h="3326765">
                <a:moveTo>
                  <a:pt x="0" y="1110230"/>
                </a:moveTo>
                <a:lnTo>
                  <a:pt x="62577" y="1120017"/>
                </a:lnTo>
                <a:lnTo>
                  <a:pt x="118735" y="1135131"/>
                </a:lnTo>
                <a:lnTo>
                  <a:pt x="173448" y="1156011"/>
                </a:lnTo>
                <a:lnTo>
                  <a:pt x="225285" y="1181932"/>
                </a:lnTo>
                <a:lnTo>
                  <a:pt x="273521" y="1213607"/>
                </a:lnTo>
                <a:lnTo>
                  <a:pt x="318878" y="1250325"/>
                </a:lnTo>
                <a:lnTo>
                  <a:pt x="359911" y="1291373"/>
                </a:lnTo>
                <a:lnTo>
                  <a:pt x="396631" y="1336726"/>
                </a:lnTo>
                <a:lnTo>
                  <a:pt x="428306" y="1385687"/>
                </a:lnTo>
                <a:lnTo>
                  <a:pt x="454222" y="1436806"/>
                </a:lnTo>
                <a:lnTo>
                  <a:pt x="475103" y="1491533"/>
                </a:lnTo>
                <a:lnTo>
                  <a:pt x="490219" y="1547682"/>
                </a:lnTo>
                <a:lnTo>
                  <a:pt x="499581" y="1604567"/>
                </a:lnTo>
                <a:lnTo>
                  <a:pt x="502458" y="1662888"/>
                </a:lnTo>
                <a:lnTo>
                  <a:pt x="501739" y="1662888"/>
                </a:lnTo>
                <a:lnTo>
                  <a:pt x="501019" y="1691693"/>
                </a:lnTo>
                <a:lnTo>
                  <a:pt x="495260" y="1750001"/>
                </a:lnTo>
                <a:lnTo>
                  <a:pt x="483021" y="1806162"/>
                </a:lnTo>
                <a:lnTo>
                  <a:pt x="465023" y="1861600"/>
                </a:lnTo>
                <a:lnTo>
                  <a:pt x="441265" y="1914891"/>
                </a:lnTo>
                <a:lnTo>
                  <a:pt x="412466" y="1965287"/>
                </a:lnTo>
                <a:lnTo>
                  <a:pt x="377908" y="2012076"/>
                </a:lnTo>
                <a:lnTo>
                  <a:pt x="339754" y="2055283"/>
                </a:lnTo>
                <a:lnTo>
                  <a:pt x="296559" y="2094159"/>
                </a:lnTo>
                <a:lnTo>
                  <a:pt x="249044" y="2128006"/>
                </a:lnTo>
                <a:lnTo>
                  <a:pt x="199364" y="2157522"/>
                </a:lnTo>
                <a:lnTo>
                  <a:pt x="146089" y="2181285"/>
                </a:lnTo>
                <a:lnTo>
                  <a:pt x="90656" y="2199281"/>
                </a:lnTo>
                <a:lnTo>
                  <a:pt x="33778" y="2210801"/>
                </a:lnTo>
                <a:lnTo>
                  <a:pt x="5705" y="2215119"/>
                </a:lnTo>
                <a:lnTo>
                  <a:pt x="0" y="2215536"/>
                </a:lnTo>
              </a:path>
              <a:path w="502920" h="3326765">
                <a:moveTo>
                  <a:pt x="0" y="2221179"/>
                </a:moveTo>
                <a:lnTo>
                  <a:pt x="62577" y="2230956"/>
                </a:lnTo>
                <a:lnTo>
                  <a:pt x="118735" y="2246083"/>
                </a:lnTo>
                <a:lnTo>
                  <a:pt x="173448" y="2266962"/>
                </a:lnTo>
                <a:lnTo>
                  <a:pt x="225285" y="2292884"/>
                </a:lnTo>
                <a:lnTo>
                  <a:pt x="273521" y="2324559"/>
                </a:lnTo>
                <a:lnTo>
                  <a:pt x="318878" y="2361276"/>
                </a:lnTo>
                <a:lnTo>
                  <a:pt x="359911" y="2402324"/>
                </a:lnTo>
                <a:lnTo>
                  <a:pt x="396631" y="2447678"/>
                </a:lnTo>
                <a:lnTo>
                  <a:pt x="428306" y="2496638"/>
                </a:lnTo>
                <a:lnTo>
                  <a:pt x="454222" y="2547758"/>
                </a:lnTo>
                <a:lnTo>
                  <a:pt x="475103" y="2602484"/>
                </a:lnTo>
                <a:lnTo>
                  <a:pt x="490219" y="2658633"/>
                </a:lnTo>
                <a:lnTo>
                  <a:pt x="499581" y="2715519"/>
                </a:lnTo>
                <a:lnTo>
                  <a:pt x="502458" y="2773840"/>
                </a:lnTo>
                <a:lnTo>
                  <a:pt x="501739" y="2773840"/>
                </a:lnTo>
                <a:lnTo>
                  <a:pt x="501019" y="2802632"/>
                </a:lnTo>
                <a:lnTo>
                  <a:pt x="495260" y="2860952"/>
                </a:lnTo>
                <a:lnTo>
                  <a:pt x="483021" y="2917114"/>
                </a:lnTo>
                <a:lnTo>
                  <a:pt x="465023" y="2972552"/>
                </a:lnTo>
                <a:lnTo>
                  <a:pt x="441265" y="3025830"/>
                </a:lnTo>
                <a:lnTo>
                  <a:pt x="412466" y="3076239"/>
                </a:lnTo>
                <a:lnTo>
                  <a:pt x="377908" y="3123027"/>
                </a:lnTo>
                <a:lnTo>
                  <a:pt x="339754" y="3166234"/>
                </a:lnTo>
                <a:lnTo>
                  <a:pt x="296559" y="3205111"/>
                </a:lnTo>
                <a:lnTo>
                  <a:pt x="249044" y="3238945"/>
                </a:lnTo>
                <a:lnTo>
                  <a:pt x="199364" y="3268473"/>
                </a:lnTo>
                <a:lnTo>
                  <a:pt x="146089" y="3292223"/>
                </a:lnTo>
                <a:lnTo>
                  <a:pt x="90656" y="3310233"/>
                </a:lnTo>
                <a:lnTo>
                  <a:pt x="33778" y="3321752"/>
                </a:lnTo>
                <a:lnTo>
                  <a:pt x="5705" y="3326070"/>
                </a:lnTo>
                <a:lnTo>
                  <a:pt x="0" y="3326488"/>
                </a:lnTo>
              </a:path>
            </a:pathLst>
          </a:custGeom>
          <a:ln w="76316">
            <a:solidFill>
              <a:srgbClr val="99D5F0"/>
            </a:solidFill>
          </a:ln>
        </p:spPr>
        <p:txBody>
          <a:bodyPr wrap="square" lIns="0" tIns="0" rIns="0" bIns="0" rtlCol="0"/>
          <a:lstStyle/>
          <a:p>
            <a:endParaRPr/>
          </a:p>
        </p:txBody>
      </p:sp>
      <p:sp>
        <p:nvSpPr>
          <p:cNvPr id="5" name="object 5"/>
          <p:cNvSpPr/>
          <p:nvPr/>
        </p:nvSpPr>
        <p:spPr>
          <a:xfrm>
            <a:off x="16335412" y="9514793"/>
            <a:ext cx="1282065" cy="772160"/>
          </a:xfrm>
          <a:custGeom>
            <a:avLst/>
            <a:gdLst/>
            <a:ahLst/>
            <a:cxnLst/>
            <a:rect l="l" t="t" r="r" b="b"/>
            <a:pathLst>
              <a:path w="1282065" h="772159">
                <a:moveTo>
                  <a:pt x="1280897" y="0"/>
                </a:moveTo>
                <a:lnTo>
                  <a:pt x="0" y="1438"/>
                </a:lnTo>
              </a:path>
              <a:path w="1282065" h="772159">
                <a:moveTo>
                  <a:pt x="645084" y="0"/>
                </a:moveTo>
                <a:lnTo>
                  <a:pt x="0" y="771713"/>
                </a:lnTo>
              </a:path>
              <a:path w="1282065" h="772159">
                <a:moveTo>
                  <a:pt x="633653" y="0"/>
                </a:moveTo>
                <a:lnTo>
                  <a:pt x="1281659" y="770274"/>
                </a:lnTo>
              </a:path>
              <a:path w="1282065" h="772159">
                <a:moveTo>
                  <a:pt x="638607" y="7917"/>
                </a:moveTo>
                <a:lnTo>
                  <a:pt x="637209" y="771713"/>
                </a:lnTo>
              </a:path>
            </a:pathLst>
          </a:custGeom>
          <a:ln w="76313">
            <a:solidFill>
              <a:srgbClr val="99D5F0"/>
            </a:solidFill>
          </a:ln>
        </p:spPr>
        <p:txBody>
          <a:bodyPr wrap="square" lIns="0" tIns="0" rIns="0" bIns="0" rtlCol="0"/>
          <a:lstStyle/>
          <a:p>
            <a:endParaRPr/>
          </a:p>
        </p:txBody>
      </p:sp>
      <p:grpSp>
        <p:nvGrpSpPr>
          <p:cNvPr id="6" name="object 6"/>
          <p:cNvGrpSpPr/>
          <p:nvPr/>
        </p:nvGrpSpPr>
        <p:grpSpPr>
          <a:xfrm>
            <a:off x="17069770" y="0"/>
            <a:ext cx="1228090" cy="2005330"/>
            <a:chOff x="17069770" y="0"/>
            <a:chExt cx="1228090" cy="2005330"/>
          </a:xfrm>
        </p:grpSpPr>
        <p:sp>
          <p:nvSpPr>
            <p:cNvPr id="7" name="object 7"/>
            <p:cNvSpPr/>
            <p:nvPr/>
          </p:nvSpPr>
          <p:spPr>
            <a:xfrm>
              <a:off x="17079130" y="0"/>
              <a:ext cx="1209040" cy="1230630"/>
            </a:xfrm>
            <a:custGeom>
              <a:avLst/>
              <a:gdLst/>
              <a:ahLst/>
              <a:cxnLst/>
              <a:rect l="l" t="t" r="r" b="b"/>
              <a:pathLst>
                <a:path w="1209040" h="1230630">
                  <a:moveTo>
                    <a:pt x="1208927" y="1230303"/>
                  </a:moveTo>
                  <a:lnTo>
                    <a:pt x="640848" y="1230452"/>
                  </a:lnTo>
                  <a:lnTo>
                    <a:pt x="640848" y="1229728"/>
                  </a:lnTo>
                  <a:lnTo>
                    <a:pt x="607701" y="1229004"/>
                  </a:lnTo>
                  <a:lnTo>
                    <a:pt x="540771" y="1221816"/>
                  </a:lnTo>
                  <a:lnTo>
                    <a:pt x="475238" y="1208138"/>
                  </a:lnTo>
                  <a:lnTo>
                    <a:pt x="411865" y="1187246"/>
                  </a:lnTo>
                  <a:lnTo>
                    <a:pt x="350650" y="1159891"/>
                  </a:lnTo>
                  <a:lnTo>
                    <a:pt x="292356" y="1126770"/>
                  </a:lnTo>
                  <a:lnTo>
                    <a:pt x="238381" y="1087171"/>
                  </a:lnTo>
                  <a:lnTo>
                    <a:pt x="188723" y="1042531"/>
                  </a:lnTo>
                  <a:lnTo>
                    <a:pt x="143384" y="992862"/>
                  </a:lnTo>
                  <a:lnTo>
                    <a:pt x="104395" y="938862"/>
                  </a:lnTo>
                  <a:lnTo>
                    <a:pt x="70612" y="880544"/>
                  </a:lnTo>
                  <a:lnTo>
                    <a:pt x="43307" y="819343"/>
                  </a:lnTo>
                  <a:lnTo>
                    <a:pt x="23114" y="755983"/>
                  </a:lnTo>
                  <a:lnTo>
                    <a:pt x="8636" y="690464"/>
                  </a:lnTo>
                  <a:lnTo>
                    <a:pt x="1524" y="623510"/>
                  </a:lnTo>
                  <a:lnTo>
                    <a:pt x="762" y="590389"/>
                  </a:lnTo>
                  <a:lnTo>
                    <a:pt x="0" y="589665"/>
                  </a:lnTo>
                  <a:lnTo>
                    <a:pt x="762" y="589665"/>
                  </a:lnTo>
                  <a:lnTo>
                    <a:pt x="1524" y="556543"/>
                  </a:lnTo>
                  <a:lnTo>
                    <a:pt x="4318" y="522711"/>
                  </a:lnTo>
                  <a:lnTo>
                    <a:pt x="14478" y="456468"/>
                  </a:lnTo>
                  <a:lnTo>
                    <a:pt x="31750" y="391673"/>
                  </a:lnTo>
                  <a:lnTo>
                    <a:pt x="56261" y="329748"/>
                  </a:lnTo>
                  <a:lnTo>
                    <a:pt x="86487" y="269995"/>
                  </a:lnTo>
                  <a:lnTo>
                    <a:pt x="123191" y="213836"/>
                  </a:lnTo>
                  <a:lnTo>
                    <a:pt x="164974" y="161271"/>
                  </a:lnTo>
                  <a:lnTo>
                    <a:pt x="212473" y="114485"/>
                  </a:lnTo>
                  <a:lnTo>
                    <a:pt x="264289" y="72004"/>
                  </a:lnTo>
                  <a:lnTo>
                    <a:pt x="320424" y="35288"/>
                  </a:lnTo>
                  <a:lnTo>
                    <a:pt x="380241" y="5037"/>
                  </a:lnTo>
                  <a:lnTo>
                    <a:pt x="392243" y="0"/>
                  </a:lnTo>
                </a:path>
              </a:pathLst>
            </a:custGeom>
            <a:ln w="18719">
              <a:solidFill>
                <a:srgbClr val="1C365F"/>
              </a:solidFill>
            </a:ln>
          </p:spPr>
          <p:txBody>
            <a:bodyPr wrap="square" lIns="0" tIns="0" rIns="0" bIns="0" rtlCol="0"/>
            <a:lstStyle/>
            <a:p>
              <a:endParaRPr/>
            </a:p>
          </p:txBody>
        </p:sp>
        <p:sp>
          <p:nvSpPr>
            <p:cNvPr id="8" name="object 8"/>
            <p:cNvSpPr/>
            <p:nvPr/>
          </p:nvSpPr>
          <p:spPr>
            <a:xfrm>
              <a:off x="17079130" y="705603"/>
              <a:ext cx="1209040" cy="1281430"/>
            </a:xfrm>
            <a:custGeom>
              <a:avLst/>
              <a:gdLst/>
              <a:ahLst/>
              <a:cxnLst/>
              <a:rect l="l" t="t" r="r" b="b"/>
              <a:pathLst>
                <a:path w="1209040" h="1281430">
                  <a:moveTo>
                    <a:pt x="1208927" y="1280700"/>
                  </a:moveTo>
                  <a:lnTo>
                    <a:pt x="640848" y="1280849"/>
                  </a:lnTo>
                  <a:lnTo>
                    <a:pt x="640848" y="1280125"/>
                  </a:lnTo>
                  <a:lnTo>
                    <a:pt x="607701" y="1279414"/>
                  </a:lnTo>
                  <a:lnTo>
                    <a:pt x="540771" y="1272213"/>
                  </a:lnTo>
                  <a:lnTo>
                    <a:pt x="475238" y="1258523"/>
                  </a:lnTo>
                  <a:lnTo>
                    <a:pt x="411865" y="1237644"/>
                  </a:lnTo>
                  <a:lnTo>
                    <a:pt x="350650" y="1210288"/>
                  </a:lnTo>
                  <a:lnTo>
                    <a:pt x="292356" y="1177167"/>
                  </a:lnTo>
                  <a:lnTo>
                    <a:pt x="238381" y="1137569"/>
                  </a:lnTo>
                  <a:lnTo>
                    <a:pt x="188723" y="1092928"/>
                  </a:lnTo>
                  <a:lnTo>
                    <a:pt x="143384" y="1043246"/>
                  </a:lnTo>
                  <a:lnTo>
                    <a:pt x="104395" y="989246"/>
                  </a:lnTo>
                  <a:lnTo>
                    <a:pt x="70612" y="930941"/>
                  </a:lnTo>
                  <a:lnTo>
                    <a:pt x="43307" y="869740"/>
                  </a:lnTo>
                  <a:lnTo>
                    <a:pt x="23114" y="806380"/>
                  </a:lnTo>
                  <a:lnTo>
                    <a:pt x="8636" y="740862"/>
                  </a:lnTo>
                  <a:lnTo>
                    <a:pt x="1524" y="673895"/>
                  </a:lnTo>
                  <a:lnTo>
                    <a:pt x="762" y="640786"/>
                  </a:lnTo>
                  <a:lnTo>
                    <a:pt x="0" y="640062"/>
                  </a:lnTo>
                  <a:lnTo>
                    <a:pt x="762" y="640062"/>
                  </a:lnTo>
                  <a:lnTo>
                    <a:pt x="1524" y="606941"/>
                  </a:lnTo>
                  <a:lnTo>
                    <a:pt x="4318" y="573108"/>
                  </a:lnTo>
                  <a:lnTo>
                    <a:pt x="14478" y="506866"/>
                  </a:lnTo>
                  <a:lnTo>
                    <a:pt x="31750" y="442071"/>
                  </a:lnTo>
                  <a:lnTo>
                    <a:pt x="56261" y="380146"/>
                  </a:lnTo>
                  <a:lnTo>
                    <a:pt x="86487" y="320393"/>
                  </a:lnTo>
                  <a:lnTo>
                    <a:pt x="123191" y="264234"/>
                  </a:lnTo>
                  <a:lnTo>
                    <a:pt x="164974" y="211682"/>
                  </a:lnTo>
                  <a:lnTo>
                    <a:pt x="212473" y="164870"/>
                  </a:lnTo>
                  <a:lnTo>
                    <a:pt x="264289" y="122401"/>
                  </a:lnTo>
                  <a:lnTo>
                    <a:pt x="320424" y="85673"/>
                  </a:lnTo>
                  <a:lnTo>
                    <a:pt x="380241" y="55435"/>
                  </a:lnTo>
                  <a:lnTo>
                    <a:pt x="442853" y="31673"/>
                  </a:lnTo>
                  <a:lnTo>
                    <a:pt x="506862" y="14401"/>
                  </a:lnTo>
                  <a:lnTo>
                    <a:pt x="573156" y="3594"/>
                  </a:lnTo>
                  <a:lnTo>
                    <a:pt x="640086" y="0"/>
                  </a:lnTo>
                  <a:lnTo>
                    <a:pt x="1208927" y="0"/>
                  </a:lnTo>
                </a:path>
              </a:pathLst>
            </a:custGeom>
            <a:ln w="18719">
              <a:solidFill>
                <a:srgbClr val="1C365F"/>
              </a:solidFill>
            </a:ln>
          </p:spPr>
          <p:txBody>
            <a:bodyPr wrap="square" lIns="0" tIns="0" rIns="0" bIns="0" rtlCol="0"/>
            <a:lstStyle/>
            <a:p>
              <a:endParaRPr/>
            </a:p>
          </p:txBody>
        </p:sp>
      </p:grpSp>
      <p:sp>
        <p:nvSpPr>
          <p:cNvPr id="9" name="object 9"/>
          <p:cNvSpPr/>
          <p:nvPr/>
        </p:nvSpPr>
        <p:spPr>
          <a:xfrm>
            <a:off x="8183002" y="9572400"/>
            <a:ext cx="2283460" cy="715010"/>
          </a:xfrm>
          <a:custGeom>
            <a:avLst/>
            <a:gdLst/>
            <a:ahLst/>
            <a:cxnLst/>
            <a:rect l="l" t="t" r="r" b="b"/>
            <a:pathLst>
              <a:path w="2283459" h="715009">
                <a:moveTo>
                  <a:pt x="0" y="714597"/>
                </a:moveTo>
                <a:lnTo>
                  <a:pt x="41556" y="635019"/>
                </a:lnTo>
                <a:lnTo>
                  <a:pt x="76824" y="578142"/>
                </a:lnTo>
                <a:lnTo>
                  <a:pt x="114276" y="523422"/>
                </a:lnTo>
                <a:lnTo>
                  <a:pt x="154586" y="470866"/>
                </a:lnTo>
                <a:lnTo>
                  <a:pt x="197791" y="420469"/>
                </a:lnTo>
                <a:lnTo>
                  <a:pt x="243867" y="372228"/>
                </a:lnTo>
                <a:lnTo>
                  <a:pt x="292101" y="326151"/>
                </a:lnTo>
                <a:lnTo>
                  <a:pt x="342508" y="282952"/>
                </a:lnTo>
                <a:lnTo>
                  <a:pt x="395060" y="242633"/>
                </a:lnTo>
                <a:lnTo>
                  <a:pt x="449772" y="205193"/>
                </a:lnTo>
                <a:lnTo>
                  <a:pt x="506655" y="169917"/>
                </a:lnTo>
                <a:lnTo>
                  <a:pt x="564973" y="138235"/>
                </a:lnTo>
                <a:lnTo>
                  <a:pt x="625451" y="110157"/>
                </a:lnTo>
                <a:lnTo>
                  <a:pt x="686652" y="84236"/>
                </a:lnTo>
                <a:lnTo>
                  <a:pt x="749289" y="61917"/>
                </a:lnTo>
                <a:lnTo>
                  <a:pt x="812649" y="43199"/>
                </a:lnTo>
                <a:lnTo>
                  <a:pt x="877444" y="28078"/>
                </a:lnTo>
                <a:lnTo>
                  <a:pt x="942964" y="15839"/>
                </a:lnTo>
                <a:lnTo>
                  <a:pt x="1009207" y="7198"/>
                </a:lnTo>
                <a:lnTo>
                  <a:pt x="1075437" y="1437"/>
                </a:lnTo>
                <a:lnTo>
                  <a:pt x="1141680" y="0"/>
                </a:lnTo>
                <a:lnTo>
                  <a:pt x="1207924" y="1437"/>
                </a:lnTo>
                <a:lnTo>
                  <a:pt x="1274154" y="7198"/>
                </a:lnTo>
                <a:lnTo>
                  <a:pt x="1340385" y="15839"/>
                </a:lnTo>
                <a:lnTo>
                  <a:pt x="1405904" y="28078"/>
                </a:lnTo>
                <a:lnTo>
                  <a:pt x="1470712" y="43199"/>
                </a:lnTo>
                <a:lnTo>
                  <a:pt x="1534060" y="61917"/>
                </a:lnTo>
                <a:lnTo>
                  <a:pt x="1596709" y="84236"/>
                </a:lnTo>
                <a:lnTo>
                  <a:pt x="1657910" y="110157"/>
                </a:lnTo>
                <a:lnTo>
                  <a:pt x="1718375" y="138235"/>
                </a:lnTo>
                <a:lnTo>
                  <a:pt x="1776706" y="169917"/>
                </a:lnTo>
                <a:lnTo>
                  <a:pt x="1833577" y="205193"/>
                </a:lnTo>
                <a:lnTo>
                  <a:pt x="1888301" y="242633"/>
                </a:lnTo>
                <a:lnTo>
                  <a:pt x="1940853" y="282952"/>
                </a:lnTo>
                <a:lnTo>
                  <a:pt x="1991247" y="326151"/>
                </a:lnTo>
                <a:lnTo>
                  <a:pt x="2039494" y="372228"/>
                </a:lnTo>
                <a:lnTo>
                  <a:pt x="2085570" y="420469"/>
                </a:lnTo>
                <a:lnTo>
                  <a:pt x="2128763" y="470866"/>
                </a:lnTo>
                <a:lnTo>
                  <a:pt x="2169085" y="523422"/>
                </a:lnTo>
                <a:lnTo>
                  <a:pt x="2206525" y="578142"/>
                </a:lnTo>
                <a:lnTo>
                  <a:pt x="2241805" y="635019"/>
                </a:lnTo>
                <a:lnTo>
                  <a:pt x="2273479" y="693340"/>
                </a:lnTo>
                <a:lnTo>
                  <a:pt x="2283349" y="714597"/>
                </a:lnTo>
              </a:path>
              <a:path w="2283459" h="715009">
                <a:moveTo>
                  <a:pt x="823938" y="714597"/>
                </a:moveTo>
                <a:lnTo>
                  <a:pt x="881051" y="685417"/>
                </a:lnTo>
                <a:lnTo>
                  <a:pt x="943687" y="661659"/>
                </a:lnTo>
                <a:lnTo>
                  <a:pt x="1008483" y="643661"/>
                </a:lnTo>
                <a:lnTo>
                  <a:pt x="1074726" y="633580"/>
                </a:lnTo>
                <a:lnTo>
                  <a:pt x="1141680" y="629979"/>
                </a:lnTo>
                <a:lnTo>
                  <a:pt x="1175513" y="630703"/>
                </a:lnTo>
                <a:lnTo>
                  <a:pt x="1241756" y="637901"/>
                </a:lnTo>
                <a:lnTo>
                  <a:pt x="1307276" y="651578"/>
                </a:lnTo>
                <a:lnTo>
                  <a:pt x="1371347" y="672459"/>
                </a:lnTo>
                <a:lnTo>
                  <a:pt x="1432549" y="699819"/>
                </a:lnTo>
                <a:lnTo>
                  <a:pt x="1460085" y="714597"/>
                </a:lnTo>
              </a:path>
            </a:pathLst>
          </a:custGeom>
          <a:ln w="18719">
            <a:solidFill>
              <a:srgbClr val="1C365F"/>
            </a:solidFill>
          </a:ln>
        </p:spPr>
        <p:txBody>
          <a:bodyPr wrap="square" lIns="0" tIns="0" rIns="0" bIns="0" rtlCol="0"/>
          <a:lstStyle/>
          <a:p>
            <a:endParaRPr/>
          </a:p>
        </p:txBody>
      </p:sp>
      <p:sp>
        <p:nvSpPr>
          <p:cNvPr id="13" name="object 13"/>
          <p:cNvSpPr/>
          <p:nvPr/>
        </p:nvSpPr>
        <p:spPr>
          <a:xfrm>
            <a:off x="16794734" y="457761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4" name="object 14"/>
          <p:cNvSpPr/>
          <p:nvPr/>
        </p:nvSpPr>
        <p:spPr>
          <a:xfrm>
            <a:off x="16794734" y="5074386"/>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5" name="object 15"/>
          <p:cNvSpPr/>
          <p:nvPr/>
        </p:nvSpPr>
        <p:spPr>
          <a:xfrm>
            <a:off x="16794734" y="557188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6" name="object 16"/>
          <p:cNvSpPr/>
          <p:nvPr/>
        </p:nvSpPr>
        <p:spPr>
          <a:xfrm>
            <a:off x="16794734" y="6069381"/>
            <a:ext cx="277495" cy="276860"/>
          </a:xfrm>
          <a:custGeom>
            <a:avLst/>
            <a:gdLst/>
            <a:ahLst/>
            <a:cxnLst/>
            <a:rect l="l" t="t" r="r" b="b"/>
            <a:pathLst>
              <a:path w="277494" h="276860">
                <a:moveTo>
                  <a:pt x="136779" y="0"/>
                </a:moveTo>
                <a:lnTo>
                  <a:pt x="0" y="139661"/>
                </a:lnTo>
                <a:lnTo>
                  <a:pt x="139700" y="276453"/>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21" name="TextBox 20">
            <a:extLst>
              <a:ext uri="{FF2B5EF4-FFF2-40B4-BE49-F238E27FC236}">
                <a16:creationId xmlns:a16="http://schemas.microsoft.com/office/drawing/2014/main" id="{36010296-5281-37DA-16C8-880A310A1FB5}"/>
              </a:ext>
            </a:extLst>
          </p:cNvPr>
          <p:cNvSpPr txBox="1"/>
          <p:nvPr/>
        </p:nvSpPr>
        <p:spPr>
          <a:xfrm>
            <a:off x="958692" y="1484319"/>
            <a:ext cx="15484167" cy="6740307"/>
          </a:xfrm>
          <a:prstGeom prst="rect">
            <a:avLst/>
          </a:prstGeom>
          <a:noFill/>
        </p:spPr>
        <p:txBody>
          <a:bodyPr wrap="square" rtlCol="0">
            <a:spAutoFit/>
          </a:bodyPr>
          <a:lstStyle/>
          <a:p>
            <a:endParaRPr lang="en-US" sz="2400" dirty="0">
              <a:solidFill>
                <a:schemeClr val="tx2">
                  <a:lumMod val="50000"/>
                </a:schemeClr>
              </a:solidFill>
            </a:endParaRPr>
          </a:p>
          <a:p>
            <a:r>
              <a:rPr lang="en-US" sz="2400" b="1" dirty="0">
                <a:solidFill>
                  <a:srgbClr val="002060"/>
                </a:solidFill>
              </a:rPr>
              <a:t>Optimize Shipping Times: </a:t>
            </a:r>
            <a:endParaRPr lang="en-US" sz="2400" dirty="0">
              <a:solidFill>
                <a:srgbClr val="002060"/>
              </a:solidFill>
            </a:endParaRPr>
          </a:p>
          <a:p>
            <a:pPr marL="342900" indent="-342900">
              <a:buFont typeface="Arial" panose="020B0604020202020204" pitchFamily="34" charset="0"/>
              <a:buChar char="•"/>
            </a:pPr>
            <a:r>
              <a:rPr lang="en-US" sz="2400" dirty="0">
                <a:solidFill>
                  <a:srgbClr val="002060"/>
                </a:solidFill>
              </a:rPr>
              <a:t>With an average of 23.36 days to ship an order, reducing shipping times through logistics improvements or regional warehouses could significantly enhance customer satisfaction and boost repeat purchases.</a:t>
            </a:r>
          </a:p>
          <a:p>
            <a:pPr marL="342900" indent="-342900">
              <a:buFont typeface="Arial" panose="020B0604020202020204" pitchFamily="34" charset="0"/>
              <a:buChar char="•"/>
            </a:pPr>
            <a:endParaRPr lang="en-US" sz="2400" dirty="0">
              <a:solidFill>
                <a:srgbClr val="002060"/>
              </a:solidFill>
            </a:endParaRPr>
          </a:p>
          <a:p>
            <a:r>
              <a:rPr lang="en-US" sz="2400" b="1" dirty="0">
                <a:solidFill>
                  <a:srgbClr val="002060"/>
                </a:solidFill>
              </a:rPr>
              <a:t>Leverage Seasonal Trends:</a:t>
            </a:r>
            <a:endParaRPr lang="en-US" sz="2400" dirty="0">
              <a:solidFill>
                <a:srgbClr val="002060"/>
              </a:solidFill>
            </a:endParaRPr>
          </a:p>
          <a:p>
            <a:pPr>
              <a:buFont typeface="Arial" panose="020B0604020202020204" pitchFamily="34" charset="0"/>
              <a:buChar char="•"/>
            </a:pPr>
            <a:r>
              <a:rPr lang="en-US" sz="2400" dirty="0">
                <a:solidFill>
                  <a:srgbClr val="002060"/>
                </a:solidFill>
              </a:rPr>
              <a:t>   Since profits peak in February and December, intensify marketing and inventory efforts before these months to maximize sales. Introducing seasonal promotions or new product launches could capitalize on the increased consumer spending.</a:t>
            </a:r>
          </a:p>
          <a:p>
            <a:pPr marL="342900" indent="-342900">
              <a:buFont typeface="Arial" panose="020B0604020202020204" pitchFamily="34" charset="0"/>
              <a:buChar char="•"/>
            </a:pPr>
            <a:endParaRPr lang="en-US" sz="2400" dirty="0">
              <a:solidFill>
                <a:srgbClr val="002060"/>
              </a:solidFill>
            </a:endParaRPr>
          </a:p>
          <a:p>
            <a:r>
              <a:rPr lang="en-US" sz="2400" b="1" dirty="0">
                <a:solidFill>
                  <a:srgbClr val="002060"/>
                </a:solidFill>
              </a:rPr>
              <a:t>Improve Supply Chain for Faster Delivery:</a:t>
            </a:r>
            <a:endParaRPr lang="en-US" sz="2400" dirty="0">
              <a:solidFill>
                <a:srgbClr val="002060"/>
              </a:solidFill>
            </a:endParaRPr>
          </a:p>
          <a:p>
            <a:pPr>
              <a:buFont typeface="Arial" panose="020B0604020202020204" pitchFamily="34" charset="0"/>
              <a:buChar char="•"/>
            </a:pPr>
            <a:r>
              <a:rPr lang="en-US" sz="2400" dirty="0">
                <a:solidFill>
                  <a:srgbClr val="002060"/>
                </a:solidFill>
              </a:rPr>
              <a:t>   To reduce the long average shipping time, invest in technology and partnerships that can streamline supply chain processes, enabling quicker order fulfillment.</a:t>
            </a:r>
          </a:p>
          <a:p>
            <a:pPr>
              <a:buFont typeface="Arial" panose="020B0604020202020204" pitchFamily="34" charset="0"/>
              <a:buChar char="•"/>
            </a:pPr>
            <a:endParaRPr lang="en-US" sz="2400" dirty="0">
              <a:solidFill>
                <a:srgbClr val="002060"/>
              </a:solidFill>
            </a:endParaRPr>
          </a:p>
          <a:p>
            <a:r>
              <a:rPr lang="en-US" sz="2400" b="1" dirty="0">
                <a:solidFill>
                  <a:srgbClr val="002060"/>
                </a:solidFill>
              </a:rPr>
              <a:t>Capitalize on High-Profit Regions:</a:t>
            </a:r>
            <a:endParaRPr lang="en-US" sz="2400" dirty="0">
              <a:solidFill>
                <a:srgbClr val="002060"/>
              </a:solidFill>
            </a:endParaRPr>
          </a:p>
          <a:p>
            <a:pPr>
              <a:buFont typeface="Arial" panose="020B0604020202020204" pitchFamily="34" charset="0"/>
              <a:buChar char="•"/>
            </a:pPr>
            <a:r>
              <a:rPr lang="en-US" sz="2400" dirty="0">
                <a:solidFill>
                  <a:srgbClr val="002060"/>
                </a:solidFill>
              </a:rPr>
              <a:t>   Focus on strengthening operations and expanding offerings in Sub-Saharan Africa and Europe, as these regions are already leading in profit contribution. Tailoring products and promotions to regional preferences could drive further growth.</a:t>
            </a:r>
          </a:p>
          <a:p>
            <a:pPr>
              <a:buFont typeface="Arial" panose="020B0604020202020204" pitchFamily="34" charset="0"/>
              <a:buChar char="•"/>
            </a:pPr>
            <a:endParaRPr lang="en-US" sz="2400" dirty="0">
              <a:solidFill>
                <a:srgbClr val="002060"/>
              </a:solidFill>
            </a:endParaRPr>
          </a:p>
          <a:p>
            <a:pPr marL="342900" indent="-342900">
              <a:buFont typeface="Wingdings" panose="05000000000000000000" pitchFamily="2" charset="2"/>
              <a:buChar char="q"/>
            </a:pPr>
            <a:endParaRPr lang="en-US" sz="2400" dirty="0">
              <a:solidFill>
                <a:schemeClr val="tx2">
                  <a:lumMod val="50000"/>
                </a:schemeClr>
              </a:solidFill>
            </a:endParaRPr>
          </a:p>
        </p:txBody>
      </p:sp>
      <p:sp>
        <p:nvSpPr>
          <p:cNvPr id="22" name="TextBox 21">
            <a:extLst>
              <a:ext uri="{FF2B5EF4-FFF2-40B4-BE49-F238E27FC236}">
                <a16:creationId xmlns:a16="http://schemas.microsoft.com/office/drawing/2014/main" id="{69CF3ECD-9DEA-E3F6-66F1-05FC6E088790}"/>
              </a:ext>
            </a:extLst>
          </p:cNvPr>
          <p:cNvSpPr txBox="1"/>
          <p:nvPr/>
        </p:nvSpPr>
        <p:spPr>
          <a:xfrm>
            <a:off x="958692" y="705603"/>
            <a:ext cx="5524657" cy="707886"/>
          </a:xfrm>
          <a:prstGeom prst="rect">
            <a:avLst/>
          </a:prstGeom>
          <a:noFill/>
        </p:spPr>
        <p:txBody>
          <a:bodyPr wrap="square" rtlCol="0">
            <a:spAutoFit/>
          </a:bodyPr>
          <a:lstStyle/>
          <a:p>
            <a:r>
              <a:rPr lang="en-US" sz="4000" b="1" dirty="0">
                <a:solidFill>
                  <a:schemeClr val="tx2">
                    <a:lumMod val="50000"/>
                  </a:schemeClr>
                </a:solidFill>
              </a:rPr>
              <a:t>RECOMMENDATIONS</a:t>
            </a:r>
          </a:p>
        </p:txBody>
      </p:sp>
    </p:spTree>
    <p:extLst>
      <p:ext uri="{BB962C8B-B14F-4D97-AF65-F5344CB8AC3E}">
        <p14:creationId xmlns:p14="http://schemas.microsoft.com/office/powerpoint/2010/main" val="98988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B9CDE5"/>
        </a:solidFill>
        <a:effectLst/>
      </p:bgPr>
    </p:bg>
    <p:spTree>
      <p:nvGrpSpPr>
        <p:cNvPr id="1" name=""/>
        <p:cNvGrpSpPr/>
        <p:nvPr/>
      </p:nvGrpSpPr>
      <p:grpSpPr>
        <a:xfrm>
          <a:off x="0" y="0"/>
          <a:ext cx="0" cy="0"/>
          <a:chOff x="0" y="0"/>
          <a:chExt cx="0" cy="0"/>
        </a:xfrm>
      </p:grpSpPr>
      <p:sp>
        <p:nvSpPr>
          <p:cNvPr id="2" name="object 2"/>
          <p:cNvSpPr/>
          <p:nvPr/>
        </p:nvSpPr>
        <p:spPr>
          <a:xfrm>
            <a:off x="17719981" y="3938409"/>
            <a:ext cx="568325" cy="3332479"/>
          </a:xfrm>
          <a:custGeom>
            <a:avLst/>
            <a:gdLst/>
            <a:ahLst/>
            <a:cxnLst/>
            <a:rect l="l" t="t" r="r" b="b"/>
            <a:pathLst>
              <a:path w="568325" h="3332479">
                <a:moveTo>
                  <a:pt x="0" y="555113"/>
                </a:moveTo>
                <a:lnTo>
                  <a:pt x="2793" y="496793"/>
                </a:lnTo>
                <a:lnTo>
                  <a:pt x="12191" y="439907"/>
                </a:lnTo>
                <a:lnTo>
                  <a:pt x="27303" y="383758"/>
                </a:lnTo>
                <a:lnTo>
                  <a:pt x="48131" y="329032"/>
                </a:lnTo>
                <a:lnTo>
                  <a:pt x="74038" y="277188"/>
                </a:lnTo>
                <a:lnTo>
                  <a:pt x="105786" y="228952"/>
                </a:lnTo>
                <a:lnTo>
                  <a:pt x="142488" y="183598"/>
                </a:lnTo>
                <a:lnTo>
                  <a:pt x="183507" y="142550"/>
                </a:lnTo>
                <a:lnTo>
                  <a:pt x="228844" y="105833"/>
                </a:lnTo>
                <a:lnTo>
                  <a:pt x="277864" y="74158"/>
                </a:lnTo>
                <a:lnTo>
                  <a:pt x="328916" y="48236"/>
                </a:lnTo>
                <a:lnTo>
                  <a:pt x="383651" y="27356"/>
                </a:lnTo>
                <a:lnTo>
                  <a:pt x="439783" y="12230"/>
                </a:lnTo>
                <a:lnTo>
                  <a:pt x="496677" y="2870"/>
                </a:lnTo>
                <a:lnTo>
                  <a:pt x="554967" y="0"/>
                </a:lnTo>
                <a:lnTo>
                  <a:pt x="567960" y="320"/>
                </a:lnTo>
              </a:path>
              <a:path w="568325" h="3332479">
                <a:moveTo>
                  <a:pt x="567960" y="1109901"/>
                </a:moveTo>
                <a:lnTo>
                  <a:pt x="554967" y="1110227"/>
                </a:lnTo>
                <a:lnTo>
                  <a:pt x="554967" y="1109503"/>
                </a:lnTo>
                <a:lnTo>
                  <a:pt x="526266" y="1108792"/>
                </a:lnTo>
                <a:lnTo>
                  <a:pt x="467849" y="1103026"/>
                </a:lnTo>
                <a:lnTo>
                  <a:pt x="411717" y="1090783"/>
                </a:lnTo>
                <a:lnTo>
                  <a:pt x="356347" y="1072786"/>
                </a:lnTo>
                <a:lnTo>
                  <a:pt x="303009" y="1049023"/>
                </a:lnTo>
                <a:lnTo>
                  <a:pt x="252592" y="1020231"/>
                </a:lnTo>
                <a:lnTo>
                  <a:pt x="205858" y="985673"/>
                </a:lnTo>
                <a:lnTo>
                  <a:pt x="162680" y="947508"/>
                </a:lnTo>
                <a:lnTo>
                  <a:pt x="123820" y="904314"/>
                </a:lnTo>
                <a:lnTo>
                  <a:pt x="89912" y="856788"/>
                </a:lnTo>
                <a:lnTo>
                  <a:pt x="60449" y="807104"/>
                </a:lnTo>
                <a:lnTo>
                  <a:pt x="36701" y="753825"/>
                </a:lnTo>
                <a:lnTo>
                  <a:pt x="18668" y="698388"/>
                </a:lnTo>
                <a:lnTo>
                  <a:pt x="7111" y="641502"/>
                </a:lnTo>
                <a:lnTo>
                  <a:pt x="634" y="583918"/>
                </a:lnTo>
                <a:lnTo>
                  <a:pt x="0" y="555113"/>
                </a:lnTo>
              </a:path>
              <a:path w="568325" h="3332479">
                <a:moveTo>
                  <a:pt x="0" y="1666065"/>
                </a:moveTo>
                <a:lnTo>
                  <a:pt x="2793" y="1607744"/>
                </a:lnTo>
                <a:lnTo>
                  <a:pt x="12191" y="1550859"/>
                </a:lnTo>
                <a:lnTo>
                  <a:pt x="27303" y="1494710"/>
                </a:lnTo>
                <a:lnTo>
                  <a:pt x="48131" y="1439983"/>
                </a:lnTo>
                <a:lnTo>
                  <a:pt x="74038" y="1388140"/>
                </a:lnTo>
                <a:lnTo>
                  <a:pt x="105786" y="1339903"/>
                </a:lnTo>
                <a:lnTo>
                  <a:pt x="142488" y="1294550"/>
                </a:lnTo>
                <a:lnTo>
                  <a:pt x="183507" y="1253514"/>
                </a:lnTo>
                <a:lnTo>
                  <a:pt x="228844" y="1216784"/>
                </a:lnTo>
                <a:lnTo>
                  <a:pt x="277864" y="1185109"/>
                </a:lnTo>
                <a:lnTo>
                  <a:pt x="328916" y="1159188"/>
                </a:lnTo>
                <a:lnTo>
                  <a:pt x="383651" y="1138308"/>
                </a:lnTo>
                <a:lnTo>
                  <a:pt x="439783" y="1123182"/>
                </a:lnTo>
                <a:lnTo>
                  <a:pt x="496677" y="1113834"/>
                </a:lnTo>
                <a:lnTo>
                  <a:pt x="554967" y="1110951"/>
                </a:lnTo>
                <a:lnTo>
                  <a:pt x="567960" y="1111272"/>
                </a:lnTo>
              </a:path>
              <a:path w="568325" h="3332479">
                <a:moveTo>
                  <a:pt x="567960" y="2220852"/>
                </a:moveTo>
                <a:lnTo>
                  <a:pt x="554967" y="2221179"/>
                </a:lnTo>
                <a:lnTo>
                  <a:pt x="554967" y="2220455"/>
                </a:lnTo>
                <a:lnTo>
                  <a:pt x="526266" y="2219744"/>
                </a:lnTo>
                <a:lnTo>
                  <a:pt x="467849" y="2213978"/>
                </a:lnTo>
                <a:lnTo>
                  <a:pt x="411717" y="2201747"/>
                </a:lnTo>
                <a:lnTo>
                  <a:pt x="356347" y="2183738"/>
                </a:lnTo>
                <a:lnTo>
                  <a:pt x="303009" y="2159975"/>
                </a:lnTo>
                <a:lnTo>
                  <a:pt x="252592" y="2131183"/>
                </a:lnTo>
                <a:lnTo>
                  <a:pt x="205858" y="2096625"/>
                </a:lnTo>
                <a:lnTo>
                  <a:pt x="162680" y="2058460"/>
                </a:lnTo>
                <a:lnTo>
                  <a:pt x="123820" y="2015265"/>
                </a:lnTo>
                <a:lnTo>
                  <a:pt x="89912" y="1967740"/>
                </a:lnTo>
                <a:lnTo>
                  <a:pt x="60449" y="1918056"/>
                </a:lnTo>
                <a:lnTo>
                  <a:pt x="36701" y="1864777"/>
                </a:lnTo>
                <a:lnTo>
                  <a:pt x="18668" y="1809339"/>
                </a:lnTo>
                <a:lnTo>
                  <a:pt x="7111" y="1752466"/>
                </a:lnTo>
                <a:lnTo>
                  <a:pt x="634" y="1694870"/>
                </a:lnTo>
                <a:lnTo>
                  <a:pt x="0" y="1666065"/>
                </a:lnTo>
              </a:path>
              <a:path w="568325" h="3332479">
                <a:moveTo>
                  <a:pt x="0" y="2777016"/>
                </a:moveTo>
                <a:lnTo>
                  <a:pt x="2793" y="2718696"/>
                </a:lnTo>
                <a:lnTo>
                  <a:pt x="12191" y="2661823"/>
                </a:lnTo>
                <a:lnTo>
                  <a:pt x="27303" y="2605661"/>
                </a:lnTo>
                <a:lnTo>
                  <a:pt x="48131" y="2550935"/>
                </a:lnTo>
                <a:lnTo>
                  <a:pt x="74038" y="2499104"/>
                </a:lnTo>
                <a:lnTo>
                  <a:pt x="105786" y="2450855"/>
                </a:lnTo>
                <a:lnTo>
                  <a:pt x="142488" y="2405501"/>
                </a:lnTo>
                <a:lnTo>
                  <a:pt x="183507" y="2364466"/>
                </a:lnTo>
                <a:lnTo>
                  <a:pt x="228844" y="2327736"/>
                </a:lnTo>
                <a:lnTo>
                  <a:pt x="277864" y="2296061"/>
                </a:lnTo>
                <a:lnTo>
                  <a:pt x="328916" y="2270139"/>
                </a:lnTo>
                <a:lnTo>
                  <a:pt x="383651" y="2249260"/>
                </a:lnTo>
                <a:lnTo>
                  <a:pt x="439783" y="2234146"/>
                </a:lnTo>
                <a:lnTo>
                  <a:pt x="496677" y="2224786"/>
                </a:lnTo>
                <a:lnTo>
                  <a:pt x="554967" y="2221903"/>
                </a:lnTo>
                <a:lnTo>
                  <a:pt x="567960" y="2222229"/>
                </a:lnTo>
              </a:path>
              <a:path w="568325" h="3332479">
                <a:moveTo>
                  <a:pt x="567960" y="3331810"/>
                </a:moveTo>
                <a:lnTo>
                  <a:pt x="554967" y="3332130"/>
                </a:lnTo>
                <a:lnTo>
                  <a:pt x="554967" y="3331419"/>
                </a:lnTo>
                <a:lnTo>
                  <a:pt x="526266" y="3330695"/>
                </a:lnTo>
                <a:lnTo>
                  <a:pt x="467849" y="3324929"/>
                </a:lnTo>
                <a:lnTo>
                  <a:pt x="411717" y="3312698"/>
                </a:lnTo>
                <a:lnTo>
                  <a:pt x="356347" y="3294702"/>
                </a:lnTo>
                <a:lnTo>
                  <a:pt x="303009" y="3270939"/>
                </a:lnTo>
                <a:lnTo>
                  <a:pt x="252592" y="3242134"/>
                </a:lnTo>
                <a:lnTo>
                  <a:pt x="205858" y="3207576"/>
                </a:lnTo>
                <a:lnTo>
                  <a:pt x="162680" y="3169411"/>
                </a:lnTo>
                <a:lnTo>
                  <a:pt x="123820" y="3126217"/>
                </a:lnTo>
                <a:lnTo>
                  <a:pt x="89912" y="3078692"/>
                </a:lnTo>
                <a:lnTo>
                  <a:pt x="60449" y="3029020"/>
                </a:lnTo>
                <a:lnTo>
                  <a:pt x="36701" y="2975741"/>
                </a:lnTo>
                <a:lnTo>
                  <a:pt x="18668" y="2920304"/>
                </a:lnTo>
                <a:lnTo>
                  <a:pt x="7111" y="2863418"/>
                </a:lnTo>
                <a:lnTo>
                  <a:pt x="634" y="2805821"/>
                </a:lnTo>
                <a:lnTo>
                  <a:pt x="0" y="2777016"/>
                </a:lnTo>
              </a:path>
            </a:pathLst>
          </a:custGeom>
          <a:ln w="76316">
            <a:solidFill>
              <a:srgbClr val="99D5F0"/>
            </a:solidFill>
          </a:ln>
        </p:spPr>
        <p:txBody>
          <a:bodyPr wrap="square" lIns="0" tIns="0" rIns="0" bIns="0" rtlCol="0"/>
          <a:lstStyle/>
          <a:p>
            <a:endParaRPr/>
          </a:p>
        </p:txBody>
      </p:sp>
      <p:grpSp>
        <p:nvGrpSpPr>
          <p:cNvPr id="3" name="object 3"/>
          <p:cNvGrpSpPr/>
          <p:nvPr/>
        </p:nvGrpSpPr>
        <p:grpSpPr>
          <a:xfrm>
            <a:off x="13279701" y="8504639"/>
            <a:ext cx="2055495" cy="1791970"/>
            <a:chOff x="13279701" y="8504639"/>
            <a:chExt cx="2055495" cy="1791970"/>
          </a:xfrm>
        </p:grpSpPr>
        <p:sp>
          <p:nvSpPr>
            <p:cNvPr id="4" name="object 4"/>
            <p:cNvSpPr/>
            <p:nvPr/>
          </p:nvSpPr>
          <p:spPr>
            <a:xfrm>
              <a:off x="13289060" y="8513998"/>
              <a:ext cx="1280795" cy="1773555"/>
            </a:xfrm>
            <a:custGeom>
              <a:avLst/>
              <a:gdLst/>
              <a:ahLst/>
              <a:cxnLst/>
              <a:rect l="l" t="t" r="r" b="b"/>
              <a:pathLst>
                <a:path w="1280794" h="1773554">
                  <a:moveTo>
                    <a:pt x="0" y="640066"/>
                  </a:moveTo>
                  <a:lnTo>
                    <a:pt x="3555" y="573108"/>
                  </a:lnTo>
                  <a:lnTo>
                    <a:pt x="13715" y="506874"/>
                  </a:lnTo>
                  <a:lnTo>
                    <a:pt x="31622" y="442066"/>
                  </a:lnTo>
                  <a:lnTo>
                    <a:pt x="55371" y="379428"/>
                  </a:lnTo>
                  <a:lnTo>
                    <a:pt x="85597" y="319674"/>
                  </a:lnTo>
                  <a:lnTo>
                    <a:pt x="122427" y="263514"/>
                  </a:lnTo>
                  <a:lnTo>
                    <a:pt x="164082" y="211673"/>
                  </a:lnTo>
                  <a:lnTo>
                    <a:pt x="211707" y="164149"/>
                  </a:lnTo>
                  <a:lnTo>
                    <a:pt x="263523" y="122391"/>
                  </a:lnTo>
                  <a:lnTo>
                    <a:pt x="320418" y="85675"/>
                  </a:lnTo>
                  <a:lnTo>
                    <a:pt x="379346" y="55436"/>
                  </a:lnTo>
                  <a:lnTo>
                    <a:pt x="442083" y="31674"/>
                  </a:lnTo>
                  <a:lnTo>
                    <a:pt x="506853" y="13678"/>
                  </a:lnTo>
                  <a:lnTo>
                    <a:pt x="573019" y="3594"/>
                  </a:lnTo>
                  <a:lnTo>
                    <a:pt x="640075" y="0"/>
                  </a:lnTo>
                  <a:lnTo>
                    <a:pt x="673857" y="711"/>
                  </a:lnTo>
                  <a:lnTo>
                    <a:pt x="740150" y="7912"/>
                  </a:lnTo>
                  <a:lnTo>
                    <a:pt x="805682" y="21590"/>
                  </a:lnTo>
                  <a:lnTo>
                    <a:pt x="869689" y="42469"/>
                  </a:lnTo>
                  <a:lnTo>
                    <a:pt x="930903" y="69837"/>
                  </a:lnTo>
                  <a:lnTo>
                    <a:pt x="988561" y="102959"/>
                  </a:lnTo>
                  <a:lnTo>
                    <a:pt x="1042535" y="142546"/>
                  </a:lnTo>
                  <a:lnTo>
                    <a:pt x="1092954" y="187187"/>
                  </a:lnTo>
                  <a:lnTo>
                    <a:pt x="1137531" y="237593"/>
                  </a:lnTo>
                  <a:lnTo>
                    <a:pt x="1177154" y="291594"/>
                  </a:lnTo>
                  <a:lnTo>
                    <a:pt x="1210301" y="349189"/>
                  </a:lnTo>
                  <a:lnTo>
                    <a:pt x="1237606" y="410391"/>
                  </a:lnTo>
                  <a:lnTo>
                    <a:pt x="1258561" y="474464"/>
                  </a:lnTo>
                  <a:lnTo>
                    <a:pt x="1272150" y="539989"/>
                  </a:lnTo>
                  <a:lnTo>
                    <a:pt x="1279389" y="606227"/>
                  </a:lnTo>
                  <a:lnTo>
                    <a:pt x="1280151" y="640066"/>
                  </a:lnTo>
                  <a:lnTo>
                    <a:pt x="1280411" y="1772999"/>
                  </a:lnTo>
                </a:path>
                <a:path w="1280794" h="1773554">
                  <a:moveTo>
                    <a:pt x="0" y="1772999"/>
                  </a:moveTo>
                  <a:lnTo>
                    <a:pt x="0" y="640066"/>
                  </a:lnTo>
                </a:path>
              </a:pathLst>
            </a:custGeom>
            <a:ln w="18719">
              <a:solidFill>
                <a:srgbClr val="1C365F"/>
              </a:solidFill>
            </a:ln>
          </p:spPr>
          <p:txBody>
            <a:bodyPr wrap="square" lIns="0" tIns="0" rIns="0" bIns="0" rtlCol="0"/>
            <a:lstStyle/>
            <a:p>
              <a:endParaRPr/>
            </a:p>
          </p:txBody>
        </p:sp>
        <p:sp>
          <p:nvSpPr>
            <p:cNvPr id="5" name="object 5"/>
            <p:cNvSpPr/>
            <p:nvPr/>
          </p:nvSpPr>
          <p:spPr>
            <a:xfrm>
              <a:off x="14045086" y="8513998"/>
              <a:ext cx="1280795" cy="1773555"/>
            </a:xfrm>
            <a:custGeom>
              <a:avLst/>
              <a:gdLst/>
              <a:ahLst/>
              <a:cxnLst/>
              <a:rect l="l" t="t" r="r" b="b"/>
              <a:pathLst>
                <a:path w="1280794" h="1773554">
                  <a:moveTo>
                    <a:pt x="0" y="640066"/>
                  </a:moveTo>
                  <a:lnTo>
                    <a:pt x="3555" y="573108"/>
                  </a:lnTo>
                  <a:lnTo>
                    <a:pt x="13588" y="506874"/>
                  </a:lnTo>
                  <a:lnTo>
                    <a:pt x="31622" y="442066"/>
                  </a:lnTo>
                  <a:lnTo>
                    <a:pt x="55371" y="379428"/>
                  </a:lnTo>
                  <a:lnTo>
                    <a:pt x="85597" y="319674"/>
                  </a:lnTo>
                  <a:lnTo>
                    <a:pt x="122300" y="263514"/>
                  </a:lnTo>
                  <a:lnTo>
                    <a:pt x="164082" y="211673"/>
                  </a:lnTo>
                  <a:lnTo>
                    <a:pt x="211580" y="164149"/>
                  </a:lnTo>
                  <a:lnTo>
                    <a:pt x="263523" y="122391"/>
                  </a:lnTo>
                  <a:lnTo>
                    <a:pt x="320291" y="85675"/>
                  </a:lnTo>
                  <a:lnTo>
                    <a:pt x="379346" y="55436"/>
                  </a:lnTo>
                  <a:lnTo>
                    <a:pt x="441956" y="31674"/>
                  </a:lnTo>
                  <a:lnTo>
                    <a:pt x="506853" y="13678"/>
                  </a:lnTo>
                  <a:lnTo>
                    <a:pt x="573019" y="3594"/>
                  </a:lnTo>
                  <a:lnTo>
                    <a:pt x="640075" y="0"/>
                  </a:lnTo>
                  <a:lnTo>
                    <a:pt x="673857" y="711"/>
                  </a:lnTo>
                  <a:lnTo>
                    <a:pt x="740150" y="7912"/>
                  </a:lnTo>
                  <a:lnTo>
                    <a:pt x="805555" y="21590"/>
                  </a:lnTo>
                  <a:lnTo>
                    <a:pt x="869689" y="42469"/>
                  </a:lnTo>
                  <a:lnTo>
                    <a:pt x="930903" y="69837"/>
                  </a:lnTo>
                  <a:lnTo>
                    <a:pt x="988434" y="102959"/>
                  </a:lnTo>
                  <a:lnTo>
                    <a:pt x="1042535" y="142546"/>
                  </a:lnTo>
                  <a:lnTo>
                    <a:pt x="1092827" y="187187"/>
                  </a:lnTo>
                  <a:lnTo>
                    <a:pt x="1137531" y="237593"/>
                  </a:lnTo>
                  <a:lnTo>
                    <a:pt x="1177154" y="291594"/>
                  </a:lnTo>
                  <a:lnTo>
                    <a:pt x="1210174" y="349189"/>
                  </a:lnTo>
                  <a:lnTo>
                    <a:pt x="1237606" y="410391"/>
                  </a:lnTo>
                  <a:lnTo>
                    <a:pt x="1258434" y="474464"/>
                  </a:lnTo>
                  <a:lnTo>
                    <a:pt x="1272150" y="539989"/>
                  </a:lnTo>
                  <a:lnTo>
                    <a:pt x="1279389" y="606227"/>
                  </a:lnTo>
                  <a:lnTo>
                    <a:pt x="1280024" y="640066"/>
                  </a:lnTo>
                  <a:lnTo>
                    <a:pt x="1280336" y="1772999"/>
                  </a:lnTo>
                </a:path>
                <a:path w="1280794" h="1773554">
                  <a:moveTo>
                    <a:pt x="0" y="1772999"/>
                  </a:moveTo>
                  <a:lnTo>
                    <a:pt x="0" y="640066"/>
                  </a:lnTo>
                </a:path>
              </a:pathLst>
            </a:custGeom>
            <a:ln w="18719">
              <a:solidFill>
                <a:srgbClr val="1C365F"/>
              </a:solidFill>
            </a:ln>
          </p:spPr>
          <p:txBody>
            <a:bodyPr wrap="square" lIns="0" tIns="0" rIns="0" bIns="0" rtlCol="0"/>
            <a:lstStyle/>
            <a:p>
              <a:endParaRPr/>
            </a:p>
          </p:txBody>
        </p:sp>
      </p:grpSp>
      <p:sp>
        <p:nvSpPr>
          <p:cNvPr id="6" name="object 6"/>
          <p:cNvSpPr/>
          <p:nvPr/>
        </p:nvSpPr>
        <p:spPr>
          <a:xfrm>
            <a:off x="2886607" y="0"/>
            <a:ext cx="2539365" cy="1264285"/>
          </a:xfrm>
          <a:custGeom>
            <a:avLst/>
            <a:gdLst/>
            <a:ahLst/>
            <a:cxnLst/>
            <a:rect l="l" t="t" r="r" b="b"/>
            <a:pathLst>
              <a:path w="2539365" h="1264285">
                <a:moveTo>
                  <a:pt x="2539112" y="0"/>
                </a:moveTo>
                <a:lnTo>
                  <a:pt x="2537791" y="60438"/>
                </a:lnTo>
                <a:lnTo>
                  <a:pt x="2532038" y="126668"/>
                </a:lnTo>
                <a:lnTo>
                  <a:pt x="2523389" y="192912"/>
                </a:lnTo>
                <a:lnTo>
                  <a:pt x="2511159" y="258431"/>
                </a:lnTo>
                <a:lnTo>
                  <a:pt x="2496033" y="322502"/>
                </a:lnTo>
                <a:lnTo>
                  <a:pt x="2477314" y="386587"/>
                </a:lnTo>
                <a:lnTo>
                  <a:pt x="2455000" y="449223"/>
                </a:lnTo>
                <a:lnTo>
                  <a:pt x="2429790" y="510424"/>
                </a:lnTo>
                <a:lnTo>
                  <a:pt x="2400999" y="570902"/>
                </a:lnTo>
                <a:lnTo>
                  <a:pt x="2369325" y="629220"/>
                </a:lnTo>
                <a:lnTo>
                  <a:pt x="2334756" y="685380"/>
                </a:lnTo>
                <a:lnTo>
                  <a:pt x="2296605" y="740815"/>
                </a:lnTo>
                <a:lnTo>
                  <a:pt x="2256283" y="793380"/>
                </a:lnTo>
                <a:lnTo>
                  <a:pt x="2213077" y="843774"/>
                </a:lnTo>
                <a:lnTo>
                  <a:pt x="2167726" y="892009"/>
                </a:lnTo>
                <a:lnTo>
                  <a:pt x="2119491" y="938084"/>
                </a:lnTo>
                <a:lnTo>
                  <a:pt x="2069097" y="981290"/>
                </a:lnTo>
                <a:lnTo>
                  <a:pt x="2015808" y="1021612"/>
                </a:lnTo>
                <a:lnTo>
                  <a:pt x="1961097" y="1059052"/>
                </a:lnTo>
                <a:lnTo>
                  <a:pt x="1904937" y="1093608"/>
                </a:lnTo>
                <a:lnTo>
                  <a:pt x="1845895" y="1125282"/>
                </a:lnTo>
                <a:lnTo>
                  <a:pt x="1786141" y="1154086"/>
                </a:lnTo>
                <a:lnTo>
                  <a:pt x="1724940" y="1180006"/>
                </a:lnTo>
                <a:lnTo>
                  <a:pt x="1662304" y="1201596"/>
                </a:lnTo>
                <a:lnTo>
                  <a:pt x="1598220" y="1221040"/>
                </a:lnTo>
                <a:lnTo>
                  <a:pt x="1534148" y="1236166"/>
                </a:lnTo>
                <a:lnTo>
                  <a:pt x="1468629" y="1248396"/>
                </a:lnTo>
                <a:lnTo>
                  <a:pt x="1402386" y="1257045"/>
                </a:lnTo>
                <a:lnTo>
                  <a:pt x="1336155" y="1262798"/>
                </a:lnTo>
                <a:lnTo>
                  <a:pt x="1269912" y="1264246"/>
                </a:lnTo>
                <a:lnTo>
                  <a:pt x="1269912" y="1263522"/>
                </a:lnTo>
                <a:lnTo>
                  <a:pt x="1203681" y="1262074"/>
                </a:lnTo>
                <a:lnTo>
                  <a:pt x="1137438" y="1256321"/>
                </a:lnTo>
                <a:lnTo>
                  <a:pt x="1071195" y="1247685"/>
                </a:lnTo>
                <a:lnTo>
                  <a:pt x="1005676" y="1235442"/>
                </a:lnTo>
                <a:lnTo>
                  <a:pt x="941604" y="1220329"/>
                </a:lnTo>
                <a:lnTo>
                  <a:pt x="877520" y="1201596"/>
                </a:lnTo>
                <a:lnTo>
                  <a:pt x="814884" y="1179283"/>
                </a:lnTo>
                <a:lnTo>
                  <a:pt x="753695" y="1154086"/>
                </a:lnTo>
                <a:lnTo>
                  <a:pt x="693205" y="1125282"/>
                </a:lnTo>
                <a:lnTo>
                  <a:pt x="634899" y="1093608"/>
                </a:lnTo>
                <a:lnTo>
                  <a:pt x="578740" y="1059052"/>
                </a:lnTo>
                <a:lnTo>
                  <a:pt x="523292" y="1020888"/>
                </a:lnTo>
                <a:lnTo>
                  <a:pt x="470739" y="980566"/>
                </a:lnTo>
                <a:lnTo>
                  <a:pt x="420333" y="937373"/>
                </a:lnTo>
                <a:lnTo>
                  <a:pt x="372098" y="892009"/>
                </a:lnTo>
                <a:lnTo>
                  <a:pt x="326022" y="843774"/>
                </a:lnTo>
                <a:lnTo>
                  <a:pt x="282817" y="793380"/>
                </a:lnTo>
                <a:lnTo>
                  <a:pt x="242507" y="740091"/>
                </a:lnTo>
                <a:lnTo>
                  <a:pt x="205068" y="685380"/>
                </a:lnTo>
                <a:lnTo>
                  <a:pt x="170511" y="629220"/>
                </a:lnTo>
                <a:lnTo>
                  <a:pt x="138824" y="570178"/>
                </a:lnTo>
                <a:lnTo>
                  <a:pt x="110021" y="510424"/>
                </a:lnTo>
                <a:lnTo>
                  <a:pt x="84113" y="449223"/>
                </a:lnTo>
                <a:lnTo>
                  <a:pt x="62510" y="386587"/>
                </a:lnTo>
                <a:lnTo>
                  <a:pt x="43066" y="322502"/>
                </a:lnTo>
                <a:lnTo>
                  <a:pt x="27953" y="258431"/>
                </a:lnTo>
                <a:lnTo>
                  <a:pt x="15711" y="192912"/>
                </a:lnTo>
                <a:lnTo>
                  <a:pt x="7075" y="126668"/>
                </a:lnTo>
                <a:lnTo>
                  <a:pt x="1309" y="60438"/>
                </a:lnTo>
                <a:lnTo>
                  <a:pt x="0" y="0"/>
                </a:lnTo>
              </a:path>
              <a:path w="2539365" h="1264285">
                <a:moveTo>
                  <a:pt x="1909128" y="0"/>
                </a:moveTo>
                <a:lnTo>
                  <a:pt x="1905648" y="61149"/>
                </a:lnTo>
                <a:lnTo>
                  <a:pt x="1895577" y="127392"/>
                </a:lnTo>
                <a:lnTo>
                  <a:pt x="1878293" y="192188"/>
                </a:lnTo>
                <a:lnTo>
                  <a:pt x="1853820" y="254113"/>
                </a:lnTo>
                <a:lnTo>
                  <a:pt x="1823568" y="313866"/>
                </a:lnTo>
                <a:lnTo>
                  <a:pt x="1786853" y="370026"/>
                </a:lnTo>
                <a:lnTo>
                  <a:pt x="1745095" y="422578"/>
                </a:lnTo>
                <a:lnTo>
                  <a:pt x="1697584" y="469391"/>
                </a:lnTo>
                <a:lnTo>
                  <a:pt x="1645743" y="511859"/>
                </a:lnTo>
                <a:lnTo>
                  <a:pt x="1589584" y="548588"/>
                </a:lnTo>
                <a:lnTo>
                  <a:pt x="1529830" y="578814"/>
                </a:lnTo>
                <a:lnTo>
                  <a:pt x="1467181" y="602576"/>
                </a:lnTo>
                <a:lnTo>
                  <a:pt x="1403109" y="619860"/>
                </a:lnTo>
                <a:lnTo>
                  <a:pt x="1336866" y="630655"/>
                </a:lnTo>
                <a:lnTo>
                  <a:pt x="1269912" y="634262"/>
                </a:lnTo>
                <a:lnTo>
                  <a:pt x="1269912" y="633538"/>
                </a:lnTo>
                <a:lnTo>
                  <a:pt x="1236790" y="632814"/>
                </a:lnTo>
                <a:lnTo>
                  <a:pt x="1169836" y="625626"/>
                </a:lnTo>
                <a:lnTo>
                  <a:pt x="1104317" y="611935"/>
                </a:lnTo>
                <a:lnTo>
                  <a:pt x="1040956" y="591057"/>
                </a:lnTo>
                <a:lnTo>
                  <a:pt x="979768" y="563701"/>
                </a:lnTo>
                <a:lnTo>
                  <a:pt x="921437" y="530579"/>
                </a:lnTo>
                <a:lnTo>
                  <a:pt x="867449" y="490981"/>
                </a:lnTo>
                <a:lnTo>
                  <a:pt x="817766" y="446353"/>
                </a:lnTo>
                <a:lnTo>
                  <a:pt x="772402" y="396670"/>
                </a:lnTo>
                <a:lnTo>
                  <a:pt x="733527" y="342670"/>
                </a:lnTo>
                <a:lnTo>
                  <a:pt x="699695" y="284352"/>
                </a:lnTo>
                <a:lnTo>
                  <a:pt x="672326" y="223150"/>
                </a:lnTo>
                <a:lnTo>
                  <a:pt x="652171" y="159790"/>
                </a:lnTo>
                <a:lnTo>
                  <a:pt x="637769" y="94271"/>
                </a:lnTo>
                <a:lnTo>
                  <a:pt x="630568" y="27316"/>
                </a:lnTo>
                <a:lnTo>
                  <a:pt x="629982" y="0"/>
                </a:lnTo>
              </a:path>
            </a:pathLst>
          </a:custGeom>
          <a:ln w="18719">
            <a:solidFill>
              <a:srgbClr val="1C365F"/>
            </a:solidFill>
          </a:ln>
        </p:spPr>
        <p:txBody>
          <a:bodyPr wrap="square" lIns="0" tIns="0" rIns="0" bIns="0" rtlCol="0"/>
          <a:lstStyle/>
          <a:p>
            <a:endParaRPr/>
          </a:p>
        </p:txBody>
      </p:sp>
      <p:sp>
        <p:nvSpPr>
          <p:cNvPr id="7" name="object 7"/>
          <p:cNvSpPr/>
          <p:nvPr/>
        </p:nvSpPr>
        <p:spPr>
          <a:xfrm>
            <a:off x="17005053" y="0"/>
            <a:ext cx="1283335" cy="1264285"/>
          </a:xfrm>
          <a:custGeom>
            <a:avLst/>
            <a:gdLst/>
            <a:ahLst/>
            <a:cxnLst/>
            <a:rect l="l" t="t" r="r" b="b"/>
            <a:pathLst>
              <a:path w="1283334" h="1264285">
                <a:moveTo>
                  <a:pt x="1282907" y="0"/>
                </a:moveTo>
                <a:lnTo>
                  <a:pt x="0" y="0"/>
                </a:lnTo>
                <a:lnTo>
                  <a:pt x="1390" y="60425"/>
                </a:lnTo>
                <a:lnTo>
                  <a:pt x="7105" y="126656"/>
                </a:lnTo>
                <a:lnTo>
                  <a:pt x="15741" y="192899"/>
                </a:lnTo>
                <a:lnTo>
                  <a:pt x="27933" y="258406"/>
                </a:lnTo>
                <a:lnTo>
                  <a:pt x="43046" y="322490"/>
                </a:lnTo>
                <a:lnTo>
                  <a:pt x="62604" y="386574"/>
                </a:lnTo>
                <a:lnTo>
                  <a:pt x="84194" y="449211"/>
                </a:lnTo>
                <a:lnTo>
                  <a:pt x="110102" y="510399"/>
                </a:lnTo>
                <a:lnTo>
                  <a:pt x="138804" y="570153"/>
                </a:lnTo>
                <a:lnTo>
                  <a:pt x="170554" y="629195"/>
                </a:lnTo>
                <a:lnTo>
                  <a:pt x="205098" y="685354"/>
                </a:lnTo>
                <a:lnTo>
                  <a:pt x="242563" y="740066"/>
                </a:lnTo>
                <a:lnTo>
                  <a:pt x="282822" y="793355"/>
                </a:lnTo>
                <a:lnTo>
                  <a:pt x="326002" y="843749"/>
                </a:lnTo>
                <a:lnTo>
                  <a:pt x="372103" y="891983"/>
                </a:lnTo>
                <a:lnTo>
                  <a:pt x="420363" y="937335"/>
                </a:lnTo>
                <a:lnTo>
                  <a:pt x="470782" y="980540"/>
                </a:lnTo>
                <a:lnTo>
                  <a:pt x="523360" y="1020863"/>
                </a:lnTo>
                <a:lnTo>
                  <a:pt x="578732" y="1059014"/>
                </a:lnTo>
                <a:lnTo>
                  <a:pt x="634866" y="1093570"/>
                </a:lnTo>
                <a:lnTo>
                  <a:pt x="693286" y="1125257"/>
                </a:lnTo>
                <a:lnTo>
                  <a:pt x="753738" y="1154061"/>
                </a:lnTo>
                <a:lnTo>
                  <a:pt x="814952" y="1179257"/>
                </a:lnTo>
                <a:lnTo>
                  <a:pt x="877563" y="1201571"/>
                </a:lnTo>
                <a:lnTo>
                  <a:pt x="941571" y="1220291"/>
                </a:lnTo>
                <a:lnTo>
                  <a:pt x="1005706" y="1235404"/>
                </a:lnTo>
                <a:lnTo>
                  <a:pt x="1071238" y="1247647"/>
                </a:lnTo>
                <a:lnTo>
                  <a:pt x="1137405" y="1256296"/>
                </a:lnTo>
                <a:lnTo>
                  <a:pt x="1203699" y="1262049"/>
                </a:lnTo>
                <a:lnTo>
                  <a:pt x="1269993" y="1263484"/>
                </a:lnTo>
                <a:lnTo>
                  <a:pt x="1269993" y="1264208"/>
                </a:lnTo>
                <a:lnTo>
                  <a:pt x="1282907" y="1263928"/>
                </a:lnTo>
                <a:lnTo>
                  <a:pt x="1282907" y="0"/>
                </a:lnTo>
                <a:close/>
              </a:path>
            </a:pathLst>
          </a:custGeom>
          <a:solidFill>
            <a:srgbClr val="669CD3"/>
          </a:solidFill>
        </p:spPr>
        <p:txBody>
          <a:bodyPr wrap="square" lIns="0" tIns="0" rIns="0" bIns="0" rtlCol="0"/>
          <a:lstStyle/>
          <a:p>
            <a:endParaRPr/>
          </a:p>
        </p:txBody>
      </p:sp>
      <p:sp>
        <p:nvSpPr>
          <p:cNvPr id="8" name="object 8"/>
          <p:cNvSpPr/>
          <p:nvPr/>
        </p:nvSpPr>
        <p:spPr>
          <a:xfrm>
            <a:off x="918001" y="3784321"/>
            <a:ext cx="1266825" cy="2541270"/>
          </a:xfrm>
          <a:custGeom>
            <a:avLst/>
            <a:gdLst/>
            <a:ahLst/>
            <a:cxnLst/>
            <a:rect l="l" t="t" r="r" b="b"/>
            <a:pathLst>
              <a:path w="1266825" h="2541270">
                <a:moveTo>
                  <a:pt x="27" y="0"/>
                </a:moveTo>
                <a:lnTo>
                  <a:pt x="0" y="2540786"/>
                </a:lnTo>
                <a:lnTo>
                  <a:pt x="48752" y="2539868"/>
                </a:lnTo>
                <a:lnTo>
                  <a:pt x="97042" y="2537134"/>
                </a:lnTo>
                <a:lnTo>
                  <a:pt x="144836" y="2532619"/>
                </a:lnTo>
                <a:lnTo>
                  <a:pt x="192101" y="2526355"/>
                </a:lnTo>
                <a:lnTo>
                  <a:pt x="238805" y="2518375"/>
                </a:lnTo>
                <a:lnTo>
                  <a:pt x="284914" y="2508712"/>
                </a:lnTo>
                <a:lnTo>
                  <a:pt x="330395" y="2497399"/>
                </a:lnTo>
                <a:lnTo>
                  <a:pt x="375215" y="2484469"/>
                </a:lnTo>
                <a:lnTo>
                  <a:pt x="419342" y="2469956"/>
                </a:lnTo>
                <a:lnTo>
                  <a:pt x="462742" y="2453892"/>
                </a:lnTo>
                <a:lnTo>
                  <a:pt x="505383" y="2436310"/>
                </a:lnTo>
                <a:lnTo>
                  <a:pt x="547231" y="2417244"/>
                </a:lnTo>
                <a:lnTo>
                  <a:pt x="588253" y="2396726"/>
                </a:lnTo>
                <a:lnTo>
                  <a:pt x="628417" y="2374789"/>
                </a:lnTo>
                <a:lnTo>
                  <a:pt x="667689" y="2351467"/>
                </a:lnTo>
                <a:lnTo>
                  <a:pt x="706037" y="2326793"/>
                </a:lnTo>
                <a:lnTo>
                  <a:pt x="743427" y="2300799"/>
                </a:lnTo>
                <a:lnTo>
                  <a:pt x="779827" y="2273518"/>
                </a:lnTo>
                <a:lnTo>
                  <a:pt x="815203" y="2244984"/>
                </a:lnTo>
                <a:lnTo>
                  <a:pt x="849523" y="2215230"/>
                </a:lnTo>
                <a:lnTo>
                  <a:pt x="882753" y="2184288"/>
                </a:lnTo>
                <a:lnTo>
                  <a:pt x="914861" y="2152193"/>
                </a:lnTo>
                <a:lnTo>
                  <a:pt x="945814" y="2118975"/>
                </a:lnTo>
                <a:lnTo>
                  <a:pt x="975578" y="2084670"/>
                </a:lnTo>
                <a:lnTo>
                  <a:pt x="1004121" y="2049309"/>
                </a:lnTo>
                <a:lnTo>
                  <a:pt x="1031409" y="2012927"/>
                </a:lnTo>
                <a:lnTo>
                  <a:pt x="1057410" y="1975555"/>
                </a:lnTo>
                <a:lnTo>
                  <a:pt x="1082091" y="1937227"/>
                </a:lnTo>
                <a:lnTo>
                  <a:pt x="1105419" y="1897976"/>
                </a:lnTo>
                <a:lnTo>
                  <a:pt x="1127360" y="1857835"/>
                </a:lnTo>
                <a:lnTo>
                  <a:pt x="1147882" y="1816837"/>
                </a:lnTo>
                <a:lnTo>
                  <a:pt x="1166952" y="1775014"/>
                </a:lnTo>
                <a:lnTo>
                  <a:pt x="1184536" y="1732401"/>
                </a:lnTo>
                <a:lnTo>
                  <a:pt x="1200603" y="1689030"/>
                </a:lnTo>
                <a:lnTo>
                  <a:pt x="1215118" y="1644935"/>
                </a:lnTo>
                <a:lnTo>
                  <a:pt x="1228049" y="1600147"/>
                </a:lnTo>
                <a:lnTo>
                  <a:pt x="1239363" y="1554701"/>
                </a:lnTo>
                <a:lnTo>
                  <a:pt x="1249027" y="1508628"/>
                </a:lnTo>
                <a:lnTo>
                  <a:pt x="1257007" y="1461964"/>
                </a:lnTo>
                <a:lnTo>
                  <a:pt x="1263272" y="1414739"/>
                </a:lnTo>
                <a:lnTo>
                  <a:pt x="1266824" y="1377175"/>
                </a:lnTo>
                <a:lnTo>
                  <a:pt x="1266824" y="1162905"/>
                </a:lnTo>
                <a:lnTo>
                  <a:pt x="1257007" y="1078128"/>
                </a:lnTo>
                <a:lnTo>
                  <a:pt x="1249027" y="1031472"/>
                </a:lnTo>
                <a:lnTo>
                  <a:pt x="1239363" y="985411"/>
                </a:lnTo>
                <a:lnTo>
                  <a:pt x="1228049" y="939978"/>
                </a:lnTo>
                <a:lnTo>
                  <a:pt x="1215118" y="895204"/>
                </a:lnTo>
                <a:lnTo>
                  <a:pt x="1200603" y="851124"/>
                </a:lnTo>
                <a:lnTo>
                  <a:pt x="1184536" y="807770"/>
                </a:lnTo>
                <a:lnTo>
                  <a:pt x="1166952" y="765176"/>
                </a:lnTo>
                <a:lnTo>
                  <a:pt x="1147882" y="723373"/>
                </a:lnTo>
                <a:lnTo>
                  <a:pt x="1127360" y="682395"/>
                </a:lnTo>
                <a:lnTo>
                  <a:pt x="1105419" y="642276"/>
                </a:lnTo>
                <a:lnTo>
                  <a:pt x="1082091" y="603047"/>
                </a:lnTo>
                <a:lnTo>
                  <a:pt x="1057410" y="564742"/>
                </a:lnTo>
                <a:lnTo>
                  <a:pt x="1031409" y="527393"/>
                </a:lnTo>
                <a:lnTo>
                  <a:pt x="1004121" y="491034"/>
                </a:lnTo>
                <a:lnTo>
                  <a:pt x="975578" y="455698"/>
                </a:lnTo>
                <a:lnTo>
                  <a:pt x="945814" y="421417"/>
                </a:lnTo>
                <a:lnTo>
                  <a:pt x="914861" y="388225"/>
                </a:lnTo>
                <a:lnTo>
                  <a:pt x="882753" y="356154"/>
                </a:lnTo>
                <a:lnTo>
                  <a:pt x="849523" y="325237"/>
                </a:lnTo>
                <a:lnTo>
                  <a:pt x="815203" y="295507"/>
                </a:lnTo>
                <a:lnTo>
                  <a:pt x="779827" y="266998"/>
                </a:lnTo>
                <a:lnTo>
                  <a:pt x="743427" y="239741"/>
                </a:lnTo>
                <a:lnTo>
                  <a:pt x="706037" y="213771"/>
                </a:lnTo>
                <a:lnTo>
                  <a:pt x="667689" y="189119"/>
                </a:lnTo>
                <a:lnTo>
                  <a:pt x="628417" y="165819"/>
                </a:lnTo>
                <a:lnTo>
                  <a:pt x="588253" y="143904"/>
                </a:lnTo>
                <a:lnTo>
                  <a:pt x="547231" y="123406"/>
                </a:lnTo>
                <a:lnTo>
                  <a:pt x="505383" y="104360"/>
                </a:lnTo>
                <a:lnTo>
                  <a:pt x="462742" y="86796"/>
                </a:lnTo>
                <a:lnTo>
                  <a:pt x="419342" y="70749"/>
                </a:lnTo>
                <a:lnTo>
                  <a:pt x="375215" y="56252"/>
                </a:lnTo>
                <a:lnTo>
                  <a:pt x="330395" y="43336"/>
                </a:lnTo>
                <a:lnTo>
                  <a:pt x="284914" y="32036"/>
                </a:lnTo>
                <a:lnTo>
                  <a:pt x="238805" y="22384"/>
                </a:lnTo>
                <a:lnTo>
                  <a:pt x="192101" y="14413"/>
                </a:lnTo>
                <a:lnTo>
                  <a:pt x="144836" y="8156"/>
                </a:lnTo>
                <a:lnTo>
                  <a:pt x="97042" y="3646"/>
                </a:lnTo>
                <a:lnTo>
                  <a:pt x="48752" y="916"/>
                </a:lnTo>
                <a:lnTo>
                  <a:pt x="27" y="0"/>
                </a:lnTo>
                <a:close/>
              </a:path>
            </a:pathLst>
          </a:custGeom>
          <a:solidFill>
            <a:srgbClr val="99D5F0"/>
          </a:solidFill>
        </p:spPr>
        <p:txBody>
          <a:bodyPr wrap="square" lIns="0" tIns="0" rIns="0" bIns="0" rtlCol="0"/>
          <a:lstStyle/>
          <a:p>
            <a:endParaRPr/>
          </a:p>
        </p:txBody>
      </p:sp>
      <p:sp>
        <p:nvSpPr>
          <p:cNvPr id="9" name="object 9"/>
          <p:cNvSpPr/>
          <p:nvPr/>
        </p:nvSpPr>
        <p:spPr>
          <a:xfrm>
            <a:off x="1415516" y="2936887"/>
            <a:ext cx="277495" cy="276860"/>
          </a:xfrm>
          <a:custGeom>
            <a:avLst/>
            <a:gdLst/>
            <a:ahLst/>
            <a:cxnLst/>
            <a:rect l="l" t="t" r="r" b="b"/>
            <a:pathLst>
              <a:path w="277494" h="276860">
                <a:moveTo>
                  <a:pt x="136766" y="0"/>
                </a:moveTo>
                <a:lnTo>
                  <a:pt x="0" y="139661"/>
                </a:lnTo>
                <a:lnTo>
                  <a:pt x="139649" y="276453"/>
                </a:lnTo>
                <a:lnTo>
                  <a:pt x="208749" y="206629"/>
                </a:lnTo>
                <a:lnTo>
                  <a:pt x="277126" y="136791"/>
                </a:lnTo>
                <a:lnTo>
                  <a:pt x="136766" y="0"/>
                </a:lnTo>
                <a:close/>
              </a:path>
            </a:pathLst>
          </a:custGeom>
          <a:solidFill>
            <a:srgbClr val="669CD3"/>
          </a:solidFill>
        </p:spPr>
        <p:txBody>
          <a:bodyPr wrap="square" lIns="0" tIns="0" rIns="0" bIns="0" rtlCol="0"/>
          <a:lstStyle/>
          <a:p>
            <a:endParaRPr/>
          </a:p>
        </p:txBody>
      </p:sp>
      <p:sp>
        <p:nvSpPr>
          <p:cNvPr id="10" name="object 10"/>
          <p:cNvSpPr/>
          <p:nvPr/>
        </p:nvSpPr>
        <p:spPr>
          <a:xfrm>
            <a:off x="1415516" y="3434372"/>
            <a:ext cx="277495" cy="276860"/>
          </a:xfrm>
          <a:custGeom>
            <a:avLst/>
            <a:gdLst/>
            <a:ahLst/>
            <a:cxnLst/>
            <a:rect l="l" t="t" r="r" b="b"/>
            <a:pathLst>
              <a:path w="277494" h="276860">
                <a:moveTo>
                  <a:pt x="136766" y="0"/>
                </a:moveTo>
                <a:lnTo>
                  <a:pt x="0" y="139674"/>
                </a:lnTo>
                <a:lnTo>
                  <a:pt x="139649" y="276466"/>
                </a:lnTo>
                <a:lnTo>
                  <a:pt x="208749" y="206629"/>
                </a:lnTo>
                <a:lnTo>
                  <a:pt x="277126" y="136791"/>
                </a:lnTo>
                <a:lnTo>
                  <a:pt x="136766" y="0"/>
                </a:lnTo>
                <a:close/>
              </a:path>
            </a:pathLst>
          </a:custGeom>
          <a:solidFill>
            <a:srgbClr val="669CD3"/>
          </a:solidFill>
        </p:spPr>
        <p:txBody>
          <a:bodyPr wrap="square" lIns="0" tIns="0" rIns="0" bIns="0" rtlCol="0"/>
          <a:lstStyle/>
          <a:p>
            <a:endParaRPr/>
          </a:p>
        </p:txBody>
      </p:sp>
      <p:sp>
        <p:nvSpPr>
          <p:cNvPr id="11" name="object 11"/>
          <p:cNvSpPr/>
          <p:nvPr/>
        </p:nvSpPr>
        <p:spPr>
          <a:xfrm>
            <a:off x="1415516" y="3931145"/>
            <a:ext cx="277495" cy="276860"/>
          </a:xfrm>
          <a:custGeom>
            <a:avLst/>
            <a:gdLst/>
            <a:ahLst/>
            <a:cxnLst/>
            <a:rect l="l" t="t" r="r" b="b"/>
            <a:pathLst>
              <a:path w="277494" h="276860">
                <a:moveTo>
                  <a:pt x="136766" y="0"/>
                </a:moveTo>
                <a:lnTo>
                  <a:pt x="0" y="139674"/>
                </a:lnTo>
                <a:lnTo>
                  <a:pt x="139649" y="276466"/>
                </a:lnTo>
                <a:lnTo>
                  <a:pt x="208749" y="206629"/>
                </a:lnTo>
                <a:lnTo>
                  <a:pt x="277126" y="136791"/>
                </a:lnTo>
                <a:lnTo>
                  <a:pt x="136766" y="0"/>
                </a:lnTo>
                <a:close/>
              </a:path>
            </a:pathLst>
          </a:custGeom>
          <a:solidFill>
            <a:srgbClr val="669CD3"/>
          </a:solidFill>
        </p:spPr>
        <p:txBody>
          <a:bodyPr wrap="square" lIns="0" tIns="0" rIns="0" bIns="0" rtlCol="0"/>
          <a:lstStyle/>
          <a:p>
            <a:endParaRPr/>
          </a:p>
        </p:txBody>
      </p:sp>
      <p:sp>
        <p:nvSpPr>
          <p:cNvPr id="12" name="object 12"/>
          <p:cNvSpPr/>
          <p:nvPr/>
        </p:nvSpPr>
        <p:spPr>
          <a:xfrm>
            <a:off x="1415516" y="4428642"/>
            <a:ext cx="277495" cy="276860"/>
          </a:xfrm>
          <a:custGeom>
            <a:avLst/>
            <a:gdLst/>
            <a:ahLst/>
            <a:cxnLst/>
            <a:rect l="l" t="t" r="r" b="b"/>
            <a:pathLst>
              <a:path w="277494" h="276860">
                <a:moveTo>
                  <a:pt x="136766" y="0"/>
                </a:moveTo>
                <a:lnTo>
                  <a:pt x="0" y="139674"/>
                </a:lnTo>
                <a:lnTo>
                  <a:pt x="139649" y="276466"/>
                </a:lnTo>
                <a:lnTo>
                  <a:pt x="208749" y="206629"/>
                </a:lnTo>
                <a:lnTo>
                  <a:pt x="277126" y="136791"/>
                </a:lnTo>
                <a:lnTo>
                  <a:pt x="136766" y="0"/>
                </a:lnTo>
                <a:close/>
              </a:path>
            </a:pathLst>
          </a:custGeom>
          <a:solidFill>
            <a:srgbClr val="669CD3"/>
          </a:solidFill>
        </p:spPr>
        <p:txBody>
          <a:bodyPr wrap="square" lIns="0" tIns="0" rIns="0" bIns="0" rtlCol="0"/>
          <a:lstStyle/>
          <a:p>
            <a:endParaRPr/>
          </a:p>
        </p:txBody>
      </p:sp>
      <p:sp>
        <p:nvSpPr>
          <p:cNvPr id="13" name="object 13"/>
          <p:cNvSpPr/>
          <p:nvPr/>
        </p:nvSpPr>
        <p:spPr>
          <a:xfrm>
            <a:off x="13674942" y="622046"/>
            <a:ext cx="772160" cy="1282065"/>
          </a:xfrm>
          <a:custGeom>
            <a:avLst/>
            <a:gdLst/>
            <a:ahLst/>
            <a:cxnLst/>
            <a:rect l="l" t="t" r="r" b="b"/>
            <a:pathLst>
              <a:path w="772159" h="1282064">
                <a:moveTo>
                  <a:pt x="761" y="1280872"/>
                </a:moveTo>
                <a:lnTo>
                  <a:pt x="2158" y="0"/>
                </a:lnTo>
              </a:path>
              <a:path w="772159" h="1282064">
                <a:moveTo>
                  <a:pt x="0" y="646557"/>
                </a:moveTo>
                <a:lnTo>
                  <a:pt x="771719" y="1435"/>
                </a:lnTo>
              </a:path>
              <a:path w="772159" h="1282064">
                <a:moveTo>
                  <a:pt x="761" y="633602"/>
                </a:moveTo>
                <a:lnTo>
                  <a:pt x="770957" y="1281596"/>
                </a:lnTo>
              </a:path>
              <a:path w="772159" h="1282064">
                <a:moveTo>
                  <a:pt x="7873" y="637921"/>
                </a:moveTo>
                <a:lnTo>
                  <a:pt x="771719" y="636473"/>
                </a:lnTo>
              </a:path>
            </a:pathLst>
          </a:custGeom>
          <a:ln w="76313">
            <a:solidFill>
              <a:srgbClr val="669CD3"/>
            </a:solidFill>
          </a:ln>
        </p:spPr>
        <p:txBody>
          <a:bodyPr wrap="square" lIns="0" tIns="0" rIns="0" bIns="0" rtlCol="0"/>
          <a:lstStyle/>
          <a:p>
            <a:endParaRPr/>
          </a:p>
        </p:txBody>
      </p:sp>
      <p:sp>
        <p:nvSpPr>
          <p:cNvPr id="14" name="object 14"/>
          <p:cNvSpPr/>
          <p:nvPr/>
        </p:nvSpPr>
        <p:spPr>
          <a:xfrm>
            <a:off x="5426631" y="8777513"/>
            <a:ext cx="1282700" cy="772160"/>
          </a:xfrm>
          <a:custGeom>
            <a:avLst/>
            <a:gdLst/>
            <a:ahLst/>
            <a:cxnLst/>
            <a:rect l="l" t="t" r="r" b="b"/>
            <a:pathLst>
              <a:path w="1282700" h="772159">
                <a:moveTo>
                  <a:pt x="1280744" y="0"/>
                </a:moveTo>
                <a:lnTo>
                  <a:pt x="0" y="1435"/>
                </a:lnTo>
              </a:path>
              <a:path w="1282700" h="772159">
                <a:moveTo>
                  <a:pt x="645776" y="0"/>
                </a:moveTo>
                <a:lnTo>
                  <a:pt x="723" y="771714"/>
                </a:lnTo>
              </a:path>
              <a:path w="1282700" h="772159">
                <a:moveTo>
                  <a:pt x="634257" y="0"/>
                </a:moveTo>
                <a:lnTo>
                  <a:pt x="1282192" y="770276"/>
                </a:lnTo>
              </a:path>
              <a:path w="1282700" h="772159">
                <a:moveTo>
                  <a:pt x="638575" y="7924"/>
                </a:moveTo>
                <a:lnTo>
                  <a:pt x="637139" y="771714"/>
                </a:lnTo>
              </a:path>
            </a:pathLst>
          </a:custGeom>
          <a:ln w="76309">
            <a:solidFill>
              <a:srgbClr val="2F5FAA"/>
            </a:solidFill>
          </a:ln>
        </p:spPr>
        <p:txBody>
          <a:bodyPr wrap="square" lIns="0" tIns="0" rIns="0" bIns="0" rtlCol="0"/>
          <a:lstStyle/>
          <a:p>
            <a:endParaRPr/>
          </a:p>
        </p:txBody>
      </p:sp>
      <p:sp>
        <p:nvSpPr>
          <p:cNvPr id="16" name="TextBox 15">
            <a:extLst>
              <a:ext uri="{FF2B5EF4-FFF2-40B4-BE49-F238E27FC236}">
                <a16:creationId xmlns:a16="http://schemas.microsoft.com/office/drawing/2014/main" id="{A4AC8182-70A9-883A-5D45-622AC8A26783}"/>
              </a:ext>
            </a:extLst>
          </p:cNvPr>
          <p:cNvSpPr txBox="1"/>
          <p:nvPr/>
        </p:nvSpPr>
        <p:spPr>
          <a:xfrm>
            <a:off x="7366023" y="2026858"/>
            <a:ext cx="3568653" cy="923330"/>
          </a:xfrm>
          <a:prstGeom prst="rect">
            <a:avLst/>
          </a:prstGeom>
          <a:noFill/>
        </p:spPr>
        <p:txBody>
          <a:bodyPr wrap="square" rtlCol="0">
            <a:spAutoFit/>
          </a:bodyPr>
          <a:lstStyle/>
          <a:p>
            <a:r>
              <a:rPr lang="en-US" sz="5400" dirty="0">
                <a:solidFill>
                  <a:schemeClr val="tx2"/>
                </a:solidFill>
              </a:rPr>
              <a:t>Conclusion</a:t>
            </a:r>
          </a:p>
        </p:txBody>
      </p:sp>
      <p:sp>
        <p:nvSpPr>
          <p:cNvPr id="17" name="TextBox 16">
            <a:extLst>
              <a:ext uri="{FF2B5EF4-FFF2-40B4-BE49-F238E27FC236}">
                <a16:creationId xmlns:a16="http://schemas.microsoft.com/office/drawing/2014/main" id="{45847758-3255-014E-0A77-003DAF87BDA0}"/>
              </a:ext>
            </a:extLst>
          </p:cNvPr>
          <p:cNvSpPr txBox="1"/>
          <p:nvPr/>
        </p:nvSpPr>
        <p:spPr>
          <a:xfrm>
            <a:off x="4622101" y="3213747"/>
            <a:ext cx="9056496" cy="4401205"/>
          </a:xfrm>
          <a:prstGeom prst="rect">
            <a:avLst/>
          </a:prstGeom>
          <a:noFill/>
        </p:spPr>
        <p:txBody>
          <a:bodyPr wrap="square" rtlCol="0">
            <a:spAutoFit/>
          </a:bodyPr>
          <a:lstStyle/>
          <a:p>
            <a:r>
              <a:rPr lang="en-US" sz="2800" dirty="0">
                <a:solidFill>
                  <a:schemeClr val="tx2"/>
                </a:solidFill>
              </a:rPr>
              <a:t>This clearly shows that regional and seasonal factors disproportionately impact the sales. Sub-Saharan Africa, as well as Europe, makes the most profit, while product categories like cosmetics and items related to household aspects dominate in terms of money generation. This, therefore, directly implies that strategic planning in peak months, February and December, would go a long way to ensure that these periods assure maximum profitability. Such insights will guide future decisions on how better to optimize strategies in sales and overall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9CDE5"/>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317" y="3391966"/>
            <a:ext cx="7512050" cy="631190"/>
          </a:xfrm>
          <a:prstGeom prst="rect">
            <a:avLst/>
          </a:prstGeom>
        </p:spPr>
        <p:txBody>
          <a:bodyPr vert="horz" wrap="square" lIns="0" tIns="15875" rIns="0" bIns="0" rtlCol="0">
            <a:spAutoFit/>
          </a:bodyPr>
          <a:lstStyle/>
          <a:p>
            <a:pPr marL="12700">
              <a:lnSpc>
                <a:spcPct val="100000"/>
              </a:lnSpc>
              <a:spcBef>
                <a:spcPts val="125"/>
              </a:spcBef>
            </a:pPr>
            <a:r>
              <a:rPr spc="-110" dirty="0"/>
              <a:t>D</a:t>
            </a:r>
            <a:r>
              <a:rPr spc="-130" dirty="0"/>
              <a:t>O</a:t>
            </a:r>
            <a:r>
              <a:rPr spc="-305" dirty="0"/>
              <a:t> </a:t>
            </a:r>
            <a:r>
              <a:rPr spc="-440" dirty="0"/>
              <a:t>Y</a:t>
            </a:r>
            <a:r>
              <a:rPr spc="-130" dirty="0"/>
              <a:t>O</a:t>
            </a:r>
            <a:r>
              <a:rPr spc="-15" dirty="0"/>
              <a:t>U</a:t>
            </a:r>
            <a:r>
              <a:rPr spc="-305" dirty="0"/>
              <a:t> </a:t>
            </a:r>
            <a:r>
              <a:rPr spc="-35" dirty="0"/>
              <a:t>H</a:t>
            </a:r>
            <a:r>
              <a:rPr spc="-515" dirty="0"/>
              <a:t>A</a:t>
            </a:r>
            <a:r>
              <a:rPr spc="-140" dirty="0"/>
              <a:t>V</a:t>
            </a:r>
            <a:r>
              <a:rPr lang="en-US" spc="-330" dirty="0"/>
              <a:t>E</a:t>
            </a:r>
            <a:r>
              <a:rPr spc="-305" dirty="0"/>
              <a:t> </a:t>
            </a:r>
            <a:r>
              <a:rPr spc="-235" dirty="0"/>
              <a:t>A</a:t>
            </a:r>
            <a:r>
              <a:rPr spc="-45" dirty="0"/>
              <a:t>N</a:t>
            </a:r>
            <a:r>
              <a:rPr spc="-280" dirty="0"/>
              <a:t>Y</a:t>
            </a:r>
            <a:r>
              <a:rPr spc="-465" dirty="0"/>
              <a:t> </a:t>
            </a:r>
            <a:r>
              <a:rPr spc="-130" dirty="0"/>
              <a:t>Q</a:t>
            </a:r>
            <a:r>
              <a:rPr spc="-180" dirty="0"/>
              <a:t>U</a:t>
            </a:r>
            <a:r>
              <a:rPr spc="-220" dirty="0"/>
              <a:t>E</a:t>
            </a:r>
            <a:r>
              <a:rPr spc="-80" dirty="0"/>
              <a:t>S</a:t>
            </a:r>
            <a:r>
              <a:rPr spc="-15" dirty="0"/>
              <a:t>T</a:t>
            </a:r>
            <a:r>
              <a:rPr spc="-90" dirty="0"/>
              <a:t>IO</a:t>
            </a:r>
            <a:r>
              <a:rPr spc="-45" dirty="0"/>
              <a:t>N</a:t>
            </a:r>
            <a:r>
              <a:rPr spc="-80" dirty="0"/>
              <a:t>S</a:t>
            </a:r>
            <a:r>
              <a:rPr spc="-254" dirty="0"/>
              <a:t>?</a:t>
            </a:r>
          </a:p>
        </p:txBody>
      </p:sp>
      <p:sp>
        <p:nvSpPr>
          <p:cNvPr id="3" name="object 3"/>
          <p:cNvSpPr txBox="1"/>
          <p:nvPr/>
        </p:nvSpPr>
        <p:spPr>
          <a:xfrm>
            <a:off x="1597316" y="4058716"/>
            <a:ext cx="4962233" cy="413575"/>
          </a:xfrm>
          <a:prstGeom prst="rect">
            <a:avLst/>
          </a:prstGeom>
        </p:spPr>
        <p:txBody>
          <a:bodyPr vert="horz" wrap="square" lIns="0" tIns="15875" rIns="0" bIns="0" rtlCol="0">
            <a:spAutoFit/>
          </a:bodyPr>
          <a:lstStyle/>
          <a:p>
            <a:pPr marL="12700">
              <a:lnSpc>
                <a:spcPts val="3075"/>
              </a:lnSpc>
              <a:spcBef>
                <a:spcPts val="125"/>
              </a:spcBef>
            </a:pPr>
            <a:r>
              <a:rPr lang="en-US" sz="2750" spc="45" dirty="0">
                <a:solidFill>
                  <a:srgbClr val="1C365F"/>
                </a:solidFill>
                <a:latin typeface="Microsoft Sans Serif"/>
                <a:cs typeface="Microsoft Sans Serif"/>
                <a:hlinkClick r:id="rId2"/>
              </a:rPr>
              <a:t>harshsaini1324</a:t>
            </a:r>
            <a:r>
              <a:rPr sz="2750" spc="45" dirty="0">
                <a:solidFill>
                  <a:srgbClr val="1C365F"/>
                </a:solidFill>
                <a:latin typeface="Microsoft Sans Serif"/>
                <a:cs typeface="Microsoft Sans Serif"/>
                <a:hlinkClick r:id="rId2"/>
              </a:rPr>
              <a:t>@</a:t>
            </a:r>
            <a:r>
              <a:rPr lang="en-US" sz="2750" spc="45" dirty="0">
                <a:solidFill>
                  <a:srgbClr val="1C365F"/>
                </a:solidFill>
                <a:latin typeface="Microsoft Sans Serif"/>
                <a:cs typeface="Microsoft Sans Serif"/>
                <a:hlinkClick r:id="rId2"/>
              </a:rPr>
              <a:t>gmail</a:t>
            </a:r>
            <a:r>
              <a:rPr sz="2750" spc="45" dirty="0">
                <a:solidFill>
                  <a:srgbClr val="1C365F"/>
                </a:solidFill>
                <a:latin typeface="Microsoft Sans Serif"/>
                <a:cs typeface="Microsoft Sans Serif"/>
                <a:hlinkClick r:id="rId2"/>
              </a:rPr>
              <a:t>.com</a:t>
            </a:r>
            <a:endParaRPr sz="2750" dirty="0">
              <a:latin typeface="Microsoft Sans Serif"/>
              <a:cs typeface="Microsoft Sans Serif"/>
            </a:endParaRPr>
          </a:p>
        </p:txBody>
      </p:sp>
      <p:sp>
        <p:nvSpPr>
          <p:cNvPr id="4" name="object 4"/>
          <p:cNvSpPr/>
          <p:nvPr/>
        </p:nvSpPr>
        <p:spPr>
          <a:xfrm>
            <a:off x="1610593" y="4921034"/>
            <a:ext cx="771525" cy="774065"/>
          </a:xfrm>
          <a:custGeom>
            <a:avLst/>
            <a:gdLst/>
            <a:ahLst/>
            <a:cxnLst/>
            <a:rect l="l" t="t" r="r" b="b"/>
            <a:pathLst>
              <a:path w="771525" h="774064">
                <a:moveTo>
                  <a:pt x="631405" y="141820"/>
                </a:moveTo>
                <a:lnTo>
                  <a:pt x="615327" y="138569"/>
                </a:lnTo>
                <a:lnTo>
                  <a:pt x="599452" y="136334"/>
                </a:lnTo>
                <a:lnTo>
                  <a:pt x="583717" y="135039"/>
                </a:lnTo>
                <a:lnTo>
                  <a:pt x="568045" y="134620"/>
                </a:lnTo>
                <a:lnTo>
                  <a:pt x="558431" y="134759"/>
                </a:lnTo>
                <a:lnTo>
                  <a:pt x="490524" y="146583"/>
                </a:lnTo>
                <a:lnTo>
                  <a:pt x="441502" y="189941"/>
                </a:lnTo>
                <a:lnTo>
                  <a:pt x="434136" y="226060"/>
                </a:lnTo>
                <a:lnTo>
                  <a:pt x="434136" y="339090"/>
                </a:lnTo>
                <a:lnTo>
                  <a:pt x="432371" y="347865"/>
                </a:lnTo>
                <a:lnTo>
                  <a:pt x="427570" y="355206"/>
                </a:lnTo>
                <a:lnTo>
                  <a:pt x="420471" y="360260"/>
                </a:lnTo>
                <a:lnTo>
                  <a:pt x="411822" y="362140"/>
                </a:lnTo>
                <a:lnTo>
                  <a:pt x="366458" y="362140"/>
                </a:lnTo>
                <a:lnTo>
                  <a:pt x="366458" y="407492"/>
                </a:lnTo>
                <a:lnTo>
                  <a:pt x="411822" y="407492"/>
                </a:lnTo>
                <a:lnTo>
                  <a:pt x="420471" y="409257"/>
                </a:lnTo>
                <a:lnTo>
                  <a:pt x="427570" y="414058"/>
                </a:lnTo>
                <a:lnTo>
                  <a:pt x="432371" y="421157"/>
                </a:lnTo>
                <a:lnTo>
                  <a:pt x="434136" y="429806"/>
                </a:lnTo>
                <a:lnTo>
                  <a:pt x="434136" y="773950"/>
                </a:lnTo>
                <a:lnTo>
                  <a:pt x="502539" y="773950"/>
                </a:lnTo>
                <a:lnTo>
                  <a:pt x="502539" y="429806"/>
                </a:lnTo>
                <a:lnTo>
                  <a:pt x="504304" y="421157"/>
                </a:lnTo>
                <a:lnTo>
                  <a:pt x="509193" y="414058"/>
                </a:lnTo>
                <a:lnTo>
                  <a:pt x="516496" y="409257"/>
                </a:lnTo>
                <a:lnTo>
                  <a:pt x="525576" y="407492"/>
                </a:lnTo>
                <a:lnTo>
                  <a:pt x="598284" y="407492"/>
                </a:lnTo>
                <a:lnTo>
                  <a:pt x="609803" y="362140"/>
                </a:lnTo>
                <a:lnTo>
                  <a:pt x="525576" y="362140"/>
                </a:lnTo>
                <a:lnTo>
                  <a:pt x="516496" y="360260"/>
                </a:lnTo>
                <a:lnTo>
                  <a:pt x="509193" y="355206"/>
                </a:lnTo>
                <a:lnTo>
                  <a:pt x="504304" y="347865"/>
                </a:lnTo>
                <a:lnTo>
                  <a:pt x="502539" y="339090"/>
                </a:lnTo>
                <a:lnTo>
                  <a:pt x="502539" y="266382"/>
                </a:lnTo>
                <a:lnTo>
                  <a:pt x="519633" y="219138"/>
                </a:lnTo>
                <a:lnTo>
                  <a:pt x="568045" y="195097"/>
                </a:lnTo>
                <a:lnTo>
                  <a:pt x="575970" y="194386"/>
                </a:lnTo>
                <a:lnTo>
                  <a:pt x="583171" y="193662"/>
                </a:lnTo>
                <a:lnTo>
                  <a:pt x="590372" y="193662"/>
                </a:lnTo>
                <a:lnTo>
                  <a:pt x="599287" y="193929"/>
                </a:lnTo>
                <a:lnTo>
                  <a:pt x="607733" y="194652"/>
                </a:lnTo>
                <a:lnTo>
                  <a:pt x="615784" y="195795"/>
                </a:lnTo>
                <a:lnTo>
                  <a:pt x="623493" y="197256"/>
                </a:lnTo>
                <a:lnTo>
                  <a:pt x="631405" y="141820"/>
                </a:lnTo>
                <a:close/>
              </a:path>
              <a:path w="771525" h="774064">
                <a:moveTo>
                  <a:pt x="771512" y="249097"/>
                </a:moveTo>
                <a:lnTo>
                  <a:pt x="771436" y="93586"/>
                </a:lnTo>
                <a:lnTo>
                  <a:pt x="742010" y="33020"/>
                </a:lnTo>
                <a:lnTo>
                  <a:pt x="705840" y="8851"/>
                </a:lnTo>
                <a:lnTo>
                  <a:pt x="661682" y="0"/>
                </a:lnTo>
                <a:lnTo>
                  <a:pt x="112991" y="0"/>
                </a:lnTo>
                <a:lnTo>
                  <a:pt x="68948" y="8851"/>
                </a:lnTo>
                <a:lnTo>
                  <a:pt x="33032" y="33020"/>
                </a:lnTo>
                <a:lnTo>
                  <a:pt x="8851" y="68948"/>
                </a:lnTo>
                <a:lnTo>
                  <a:pt x="0" y="113030"/>
                </a:lnTo>
                <a:lnTo>
                  <a:pt x="0" y="661631"/>
                </a:lnTo>
                <a:lnTo>
                  <a:pt x="8851" y="705840"/>
                </a:lnTo>
                <a:lnTo>
                  <a:pt x="33032" y="741997"/>
                </a:lnTo>
                <a:lnTo>
                  <a:pt x="68948" y="766432"/>
                </a:lnTo>
                <a:lnTo>
                  <a:pt x="94056" y="771537"/>
                </a:lnTo>
                <a:lnTo>
                  <a:pt x="388785" y="771537"/>
                </a:lnTo>
                <a:lnTo>
                  <a:pt x="388785" y="454291"/>
                </a:lnTo>
                <a:lnTo>
                  <a:pt x="343420" y="454291"/>
                </a:lnTo>
                <a:lnTo>
                  <a:pt x="334772" y="452412"/>
                </a:lnTo>
                <a:lnTo>
                  <a:pt x="327672" y="447370"/>
                </a:lnTo>
                <a:lnTo>
                  <a:pt x="322872" y="440016"/>
                </a:lnTo>
                <a:lnTo>
                  <a:pt x="321106" y="431253"/>
                </a:lnTo>
                <a:lnTo>
                  <a:pt x="321106" y="340537"/>
                </a:lnTo>
                <a:lnTo>
                  <a:pt x="322872" y="331470"/>
                </a:lnTo>
                <a:lnTo>
                  <a:pt x="327672" y="324167"/>
                </a:lnTo>
                <a:lnTo>
                  <a:pt x="334772" y="319278"/>
                </a:lnTo>
                <a:lnTo>
                  <a:pt x="343420" y="317500"/>
                </a:lnTo>
                <a:lnTo>
                  <a:pt x="388785" y="317500"/>
                </a:lnTo>
                <a:lnTo>
                  <a:pt x="388785" y="236855"/>
                </a:lnTo>
                <a:lnTo>
                  <a:pt x="394411" y="189966"/>
                </a:lnTo>
                <a:lnTo>
                  <a:pt x="411073" y="152641"/>
                </a:lnTo>
                <a:lnTo>
                  <a:pt x="438378" y="124434"/>
                </a:lnTo>
                <a:lnTo>
                  <a:pt x="475957" y="104902"/>
                </a:lnTo>
                <a:lnTo>
                  <a:pt x="523417" y="93586"/>
                </a:lnTo>
                <a:lnTo>
                  <a:pt x="567334" y="89992"/>
                </a:lnTo>
                <a:lnTo>
                  <a:pt x="590791" y="90932"/>
                </a:lnTo>
                <a:lnTo>
                  <a:pt x="638797" y="98196"/>
                </a:lnTo>
                <a:lnTo>
                  <a:pt x="676211" y="113665"/>
                </a:lnTo>
                <a:lnTo>
                  <a:pt x="679640" y="128866"/>
                </a:lnTo>
                <a:lnTo>
                  <a:pt x="664527" y="229654"/>
                </a:lnTo>
                <a:lnTo>
                  <a:pt x="663803" y="235419"/>
                </a:lnTo>
                <a:lnTo>
                  <a:pt x="660209" y="241173"/>
                </a:lnTo>
                <a:lnTo>
                  <a:pt x="655167" y="244779"/>
                </a:lnTo>
                <a:lnTo>
                  <a:pt x="650849" y="247662"/>
                </a:lnTo>
                <a:lnTo>
                  <a:pt x="646531" y="249097"/>
                </a:lnTo>
                <a:lnTo>
                  <a:pt x="638606" y="249097"/>
                </a:lnTo>
                <a:lnTo>
                  <a:pt x="635012" y="247662"/>
                </a:lnTo>
                <a:lnTo>
                  <a:pt x="629970" y="246214"/>
                </a:lnTo>
                <a:lnTo>
                  <a:pt x="620636" y="244106"/>
                </a:lnTo>
                <a:lnTo>
                  <a:pt x="610971" y="242265"/>
                </a:lnTo>
                <a:lnTo>
                  <a:pt x="600900" y="240957"/>
                </a:lnTo>
                <a:lnTo>
                  <a:pt x="590372" y="240461"/>
                </a:lnTo>
                <a:lnTo>
                  <a:pt x="581012" y="240461"/>
                </a:lnTo>
                <a:lnTo>
                  <a:pt x="547890" y="267817"/>
                </a:lnTo>
                <a:lnTo>
                  <a:pt x="547890" y="317500"/>
                </a:lnTo>
                <a:lnTo>
                  <a:pt x="645807" y="317500"/>
                </a:lnTo>
                <a:lnTo>
                  <a:pt x="652284" y="321094"/>
                </a:lnTo>
                <a:lnTo>
                  <a:pt x="656602" y="326136"/>
                </a:lnTo>
                <a:lnTo>
                  <a:pt x="660920" y="331889"/>
                </a:lnTo>
                <a:lnTo>
                  <a:pt x="662368" y="339090"/>
                </a:lnTo>
                <a:lnTo>
                  <a:pt x="660920" y="345579"/>
                </a:lnTo>
                <a:lnTo>
                  <a:pt x="637882" y="437007"/>
                </a:lnTo>
                <a:lnTo>
                  <a:pt x="616280" y="454291"/>
                </a:lnTo>
                <a:lnTo>
                  <a:pt x="547890" y="454291"/>
                </a:lnTo>
                <a:lnTo>
                  <a:pt x="547890" y="771537"/>
                </a:lnTo>
                <a:lnTo>
                  <a:pt x="680669" y="771537"/>
                </a:lnTo>
                <a:lnTo>
                  <a:pt x="705840" y="766432"/>
                </a:lnTo>
                <a:lnTo>
                  <a:pt x="742010" y="741997"/>
                </a:lnTo>
                <a:lnTo>
                  <a:pt x="766432" y="705840"/>
                </a:lnTo>
                <a:lnTo>
                  <a:pt x="771512" y="680732"/>
                </a:lnTo>
                <a:lnTo>
                  <a:pt x="771512" y="249097"/>
                </a:lnTo>
                <a:close/>
              </a:path>
            </a:pathLst>
          </a:custGeom>
          <a:solidFill>
            <a:srgbClr val="1C365F"/>
          </a:solidFill>
        </p:spPr>
        <p:txBody>
          <a:bodyPr wrap="square" lIns="0" tIns="0" rIns="0" bIns="0" rtlCol="0"/>
          <a:lstStyle/>
          <a:p>
            <a:endParaRPr/>
          </a:p>
        </p:txBody>
      </p:sp>
      <p:sp>
        <p:nvSpPr>
          <p:cNvPr id="5" name="object 5"/>
          <p:cNvSpPr/>
          <p:nvPr/>
        </p:nvSpPr>
        <p:spPr>
          <a:xfrm>
            <a:off x="3768367" y="4923574"/>
            <a:ext cx="771525" cy="771525"/>
          </a:xfrm>
          <a:custGeom>
            <a:avLst/>
            <a:gdLst/>
            <a:ahLst/>
            <a:cxnLst/>
            <a:rect l="l" t="t" r="r" b="b"/>
            <a:pathLst>
              <a:path w="771525" h="771525">
                <a:moveTo>
                  <a:pt x="205193" y="318922"/>
                </a:moveTo>
                <a:lnTo>
                  <a:pt x="160553" y="318922"/>
                </a:lnTo>
                <a:lnTo>
                  <a:pt x="160553" y="636422"/>
                </a:lnTo>
                <a:lnTo>
                  <a:pt x="205193" y="636422"/>
                </a:lnTo>
                <a:lnTo>
                  <a:pt x="205193" y="318922"/>
                </a:lnTo>
                <a:close/>
              </a:path>
              <a:path w="771525" h="771525">
                <a:moveTo>
                  <a:pt x="205193" y="159816"/>
                </a:moveTo>
                <a:lnTo>
                  <a:pt x="203415" y="151168"/>
                </a:lnTo>
                <a:lnTo>
                  <a:pt x="198615" y="144068"/>
                </a:lnTo>
                <a:lnTo>
                  <a:pt x="191516" y="139268"/>
                </a:lnTo>
                <a:lnTo>
                  <a:pt x="182867" y="137490"/>
                </a:lnTo>
                <a:lnTo>
                  <a:pt x="174218" y="139268"/>
                </a:lnTo>
                <a:lnTo>
                  <a:pt x="167119" y="144068"/>
                </a:lnTo>
                <a:lnTo>
                  <a:pt x="162318" y="151168"/>
                </a:lnTo>
                <a:lnTo>
                  <a:pt x="160553" y="159816"/>
                </a:lnTo>
                <a:lnTo>
                  <a:pt x="162318" y="168579"/>
                </a:lnTo>
                <a:lnTo>
                  <a:pt x="167119" y="175933"/>
                </a:lnTo>
                <a:lnTo>
                  <a:pt x="174218" y="180975"/>
                </a:lnTo>
                <a:lnTo>
                  <a:pt x="182867" y="182854"/>
                </a:lnTo>
                <a:lnTo>
                  <a:pt x="191516" y="180975"/>
                </a:lnTo>
                <a:lnTo>
                  <a:pt x="198615" y="175933"/>
                </a:lnTo>
                <a:lnTo>
                  <a:pt x="203415" y="168579"/>
                </a:lnTo>
                <a:lnTo>
                  <a:pt x="205193" y="159816"/>
                </a:lnTo>
                <a:close/>
              </a:path>
              <a:path w="771525" h="771525">
                <a:moveTo>
                  <a:pt x="614133" y="415404"/>
                </a:moveTo>
                <a:lnTo>
                  <a:pt x="592074" y="353847"/>
                </a:lnTo>
                <a:lnTo>
                  <a:pt x="530606" y="320370"/>
                </a:lnTo>
                <a:lnTo>
                  <a:pt x="524852" y="318922"/>
                </a:lnTo>
                <a:lnTo>
                  <a:pt x="511898" y="318922"/>
                </a:lnTo>
                <a:lnTo>
                  <a:pt x="470306" y="326313"/>
                </a:lnTo>
                <a:lnTo>
                  <a:pt x="436295" y="347726"/>
                </a:lnTo>
                <a:lnTo>
                  <a:pt x="430009" y="354076"/>
                </a:lnTo>
                <a:lnTo>
                  <a:pt x="423875" y="359600"/>
                </a:lnTo>
                <a:lnTo>
                  <a:pt x="417461" y="363524"/>
                </a:lnTo>
                <a:lnTo>
                  <a:pt x="410375" y="364998"/>
                </a:lnTo>
                <a:lnTo>
                  <a:pt x="407504" y="364998"/>
                </a:lnTo>
                <a:lnTo>
                  <a:pt x="404622" y="364286"/>
                </a:lnTo>
                <a:lnTo>
                  <a:pt x="401015" y="362839"/>
                </a:lnTo>
                <a:lnTo>
                  <a:pt x="392379" y="359244"/>
                </a:lnTo>
                <a:lnTo>
                  <a:pt x="387337" y="351320"/>
                </a:lnTo>
                <a:lnTo>
                  <a:pt x="387337" y="318922"/>
                </a:lnTo>
                <a:lnTo>
                  <a:pt x="341985" y="318922"/>
                </a:lnTo>
                <a:lnTo>
                  <a:pt x="341985" y="637146"/>
                </a:lnTo>
                <a:lnTo>
                  <a:pt x="387337" y="637146"/>
                </a:lnTo>
                <a:lnTo>
                  <a:pt x="387337" y="455714"/>
                </a:lnTo>
                <a:lnTo>
                  <a:pt x="394423" y="420281"/>
                </a:lnTo>
                <a:lnTo>
                  <a:pt x="413791" y="391464"/>
                </a:lnTo>
                <a:lnTo>
                  <a:pt x="442607" y="372097"/>
                </a:lnTo>
                <a:lnTo>
                  <a:pt x="478053" y="364998"/>
                </a:lnTo>
                <a:lnTo>
                  <a:pt x="513486" y="372097"/>
                </a:lnTo>
                <a:lnTo>
                  <a:pt x="542302" y="391464"/>
                </a:lnTo>
                <a:lnTo>
                  <a:pt x="561670" y="420281"/>
                </a:lnTo>
                <a:lnTo>
                  <a:pt x="568769" y="455714"/>
                </a:lnTo>
                <a:lnTo>
                  <a:pt x="568769" y="637146"/>
                </a:lnTo>
                <a:lnTo>
                  <a:pt x="614133" y="637146"/>
                </a:lnTo>
                <a:lnTo>
                  <a:pt x="614133" y="415404"/>
                </a:lnTo>
                <a:close/>
              </a:path>
              <a:path w="771525" h="771525">
                <a:moveTo>
                  <a:pt x="771512" y="0"/>
                </a:moveTo>
                <a:lnTo>
                  <a:pt x="660209" y="0"/>
                </a:lnTo>
                <a:lnTo>
                  <a:pt x="660209" y="415404"/>
                </a:lnTo>
                <a:lnTo>
                  <a:pt x="660209" y="660184"/>
                </a:lnTo>
                <a:lnTo>
                  <a:pt x="658431" y="668845"/>
                </a:lnTo>
                <a:lnTo>
                  <a:pt x="653542" y="675932"/>
                </a:lnTo>
                <a:lnTo>
                  <a:pt x="646226" y="680745"/>
                </a:lnTo>
                <a:lnTo>
                  <a:pt x="637171" y="682498"/>
                </a:lnTo>
                <a:lnTo>
                  <a:pt x="546455" y="682498"/>
                </a:lnTo>
                <a:lnTo>
                  <a:pt x="537375" y="680745"/>
                </a:lnTo>
                <a:lnTo>
                  <a:pt x="530072" y="675932"/>
                </a:lnTo>
                <a:lnTo>
                  <a:pt x="525183" y="668845"/>
                </a:lnTo>
                <a:lnTo>
                  <a:pt x="523417" y="660184"/>
                </a:lnTo>
                <a:lnTo>
                  <a:pt x="523417" y="455714"/>
                </a:lnTo>
                <a:lnTo>
                  <a:pt x="519861" y="438010"/>
                </a:lnTo>
                <a:lnTo>
                  <a:pt x="510184" y="423595"/>
                </a:lnTo>
                <a:lnTo>
                  <a:pt x="495769" y="413905"/>
                </a:lnTo>
                <a:lnTo>
                  <a:pt x="478053" y="410362"/>
                </a:lnTo>
                <a:lnTo>
                  <a:pt x="460336" y="413905"/>
                </a:lnTo>
                <a:lnTo>
                  <a:pt x="445922" y="423595"/>
                </a:lnTo>
                <a:lnTo>
                  <a:pt x="436232" y="438010"/>
                </a:lnTo>
                <a:lnTo>
                  <a:pt x="432701" y="455714"/>
                </a:lnTo>
                <a:lnTo>
                  <a:pt x="432701" y="660184"/>
                </a:lnTo>
                <a:lnTo>
                  <a:pt x="430923" y="668845"/>
                </a:lnTo>
                <a:lnTo>
                  <a:pt x="426123" y="675932"/>
                </a:lnTo>
                <a:lnTo>
                  <a:pt x="419023" y="680745"/>
                </a:lnTo>
                <a:lnTo>
                  <a:pt x="410375" y="682498"/>
                </a:lnTo>
                <a:lnTo>
                  <a:pt x="318947" y="682498"/>
                </a:lnTo>
                <a:lnTo>
                  <a:pt x="310286" y="680745"/>
                </a:lnTo>
                <a:lnTo>
                  <a:pt x="303187" y="675932"/>
                </a:lnTo>
                <a:lnTo>
                  <a:pt x="298386" y="668845"/>
                </a:lnTo>
                <a:lnTo>
                  <a:pt x="296621" y="660184"/>
                </a:lnTo>
                <a:lnTo>
                  <a:pt x="296621" y="296608"/>
                </a:lnTo>
                <a:lnTo>
                  <a:pt x="298386" y="287553"/>
                </a:lnTo>
                <a:lnTo>
                  <a:pt x="303187" y="280238"/>
                </a:lnTo>
                <a:lnTo>
                  <a:pt x="310286" y="275348"/>
                </a:lnTo>
                <a:lnTo>
                  <a:pt x="318947" y="273570"/>
                </a:lnTo>
                <a:lnTo>
                  <a:pt x="410375" y="273570"/>
                </a:lnTo>
                <a:lnTo>
                  <a:pt x="418515" y="275107"/>
                </a:lnTo>
                <a:lnTo>
                  <a:pt x="425310" y="279336"/>
                </a:lnTo>
                <a:lnTo>
                  <a:pt x="430212" y="285724"/>
                </a:lnTo>
                <a:lnTo>
                  <a:pt x="432701" y="293725"/>
                </a:lnTo>
                <a:lnTo>
                  <a:pt x="450837" y="284695"/>
                </a:lnTo>
                <a:lnTo>
                  <a:pt x="470408" y="278168"/>
                </a:lnTo>
                <a:lnTo>
                  <a:pt x="490905" y="274193"/>
                </a:lnTo>
                <a:lnTo>
                  <a:pt x="500545" y="273570"/>
                </a:lnTo>
                <a:lnTo>
                  <a:pt x="511898" y="272846"/>
                </a:lnTo>
                <a:lnTo>
                  <a:pt x="518375" y="272986"/>
                </a:lnTo>
                <a:lnTo>
                  <a:pt x="588213" y="292595"/>
                </a:lnTo>
                <a:lnTo>
                  <a:pt x="626808" y="324421"/>
                </a:lnTo>
                <a:lnTo>
                  <a:pt x="651510" y="366649"/>
                </a:lnTo>
                <a:lnTo>
                  <a:pt x="660209" y="415404"/>
                </a:lnTo>
                <a:lnTo>
                  <a:pt x="660209" y="0"/>
                </a:lnTo>
                <a:lnTo>
                  <a:pt x="251269" y="0"/>
                </a:lnTo>
                <a:lnTo>
                  <a:pt x="251269" y="159816"/>
                </a:lnTo>
                <a:lnTo>
                  <a:pt x="251269" y="296608"/>
                </a:lnTo>
                <a:lnTo>
                  <a:pt x="251269" y="660184"/>
                </a:lnTo>
                <a:lnTo>
                  <a:pt x="249491" y="668845"/>
                </a:lnTo>
                <a:lnTo>
                  <a:pt x="244602" y="675932"/>
                </a:lnTo>
                <a:lnTo>
                  <a:pt x="237286" y="680745"/>
                </a:lnTo>
                <a:lnTo>
                  <a:pt x="228231" y="682498"/>
                </a:lnTo>
                <a:lnTo>
                  <a:pt x="137515" y="682498"/>
                </a:lnTo>
                <a:lnTo>
                  <a:pt x="128435" y="680745"/>
                </a:lnTo>
                <a:lnTo>
                  <a:pt x="121132" y="675932"/>
                </a:lnTo>
                <a:lnTo>
                  <a:pt x="116243" y="668845"/>
                </a:lnTo>
                <a:lnTo>
                  <a:pt x="114477" y="660184"/>
                </a:lnTo>
                <a:lnTo>
                  <a:pt x="114477" y="296608"/>
                </a:lnTo>
                <a:lnTo>
                  <a:pt x="116243" y="287553"/>
                </a:lnTo>
                <a:lnTo>
                  <a:pt x="121132" y="280238"/>
                </a:lnTo>
                <a:lnTo>
                  <a:pt x="128435" y="275348"/>
                </a:lnTo>
                <a:lnTo>
                  <a:pt x="137515" y="273570"/>
                </a:lnTo>
                <a:lnTo>
                  <a:pt x="228231" y="273570"/>
                </a:lnTo>
                <a:lnTo>
                  <a:pt x="237286" y="275348"/>
                </a:lnTo>
                <a:lnTo>
                  <a:pt x="244602" y="280238"/>
                </a:lnTo>
                <a:lnTo>
                  <a:pt x="249491" y="287553"/>
                </a:lnTo>
                <a:lnTo>
                  <a:pt x="251269" y="296608"/>
                </a:lnTo>
                <a:lnTo>
                  <a:pt x="251269" y="159816"/>
                </a:lnTo>
                <a:lnTo>
                  <a:pt x="245846" y="186601"/>
                </a:lnTo>
                <a:lnTo>
                  <a:pt x="231101" y="208318"/>
                </a:lnTo>
                <a:lnTo>
                  <a:pt x="209346" y="222897"/>
                </a:lnTo>
                <a:lnTo>
                  <a:pt x="182880" y="228206"/>
                </a:lnTo>
                <a:lnTo>
                  <a:pt x="156387" y="222897"/>
                </a:lnTo>
                <a:lnTo>
                  <a:pt x="134632" y="208318"/>
                </a:lnTo>
                <a:lnTo>
                  <a:pt x="119888" y="186601"/>
                </a:lnTo>
                <a:lnTo>
                  <a:pt x="114477" y="159816"/>
                </a:lnTo>
                <a:lnTo>
                  <a:pt x="119888" y="133451"/>
                </a:lnTo>
                <a:lnTo>
                  <a:pt x="134632" y="111937"/>
                </a:lnTo>
                <a:lnTo>
                  <a:pt x="156387" y="97459"/>
                </a:lnTo>
                <a:lnTo>
                  <a:pt x="182880" y="92138"/>
                </a:lnTo>
                <a:lnTo>
                  <a:pt x="209346" y="97459"/>
                </a:lnTo>
                <a:lnTo>
                  <a:pt x="231101" y="111937"/>
                </a:lnTo>
                <a:lnTo>
                  <a:pt x="245846" y="133451"/>
                </a:lnTo>
                <a:lnTo>
                  <a:pt x="251269" y="159816"/>
                </a:lnTo>
                <a:lnTo>
                  <a:pt x="251269" y="0"/>
                </a:lnTo>
                <a:lnTo>
                  <a:pt x="114465" y="0"/>
                </a:lnTo>
                <a:lnTo>
                  <a:pt x="70154" y="9067"/>
                </a:lnTo>
                <a:lnTo>
                  <a:pt x="33743" y="33731"/>
                </a:lnTo>
                <a:lnTo>
                  <a:pt x="9067" y="70154"/>
                </a:lnTo>
                <a:lnTo>
                  <a:pt x="0" y="114452"/>
                </a:lnTo>
                <a:lnTo>
                  <a:pt x="0" y="660184"/>
                </a:lnTo>
                <a:lnTo>
                  <a:pt x="9067" y="704608"/>
                </a:lnTo>
                <a:lnTo>
                  <a:pt x="33743" y="741273"/>
                </a:lnTo>
                <a:lnTo>
                  <a:pt x="70154" y="766191"/>
                </a:lnTo>
                <a:lnTo>
                  <a:pt x="95859" y="771525"/>
                </a:lnTo>
                <a:lnTo>
                  <a:pt x="678865" y="771525"/>
                </a:lnTo>
                <a:lnTo>
                  <a:pt x="741286" y="741273"/>
                </a:lnTo>
                <a:lnTo>
                  <a:pt x="766203" y="704608"/>
                </a:lnTo>
                <a:lnTo>
                  <a:pt x="771512" y="678916"/>
                </a:lnTo>
                <a:lnTo>
                  <a:pt x="771512" y="272846"/>
                </a:lnTo>
                <a:lnTo>
                  <a:pt x="771512" y="228206"/>
                </a:lnTo>
                <a:lnTo>
                  <a:pt x="771512" y="95783"/>
                </a:lnTo>
                <a:lnTo>
                  <a:pt x="771512" y="0"/>
                </a:lnTo>
                <a:close/>
              </a:path>
            </a:pathLst>
          </a:custGeom>
          <a:solidFill>
            <a:srgbClr val="1C365F"/>
          </a:solidFill>
        </p:spPr>
        <p:txBody>
          <a:bodyPr wrap="square" lIns="0" tIns="0" rIns="0" bIns="0" rtlCol="0"/>
          <a:lstStyle/>
          <a:p>
            <a:endParaRPr/>
          </a:p>
        </p:txBody>
      </p:sp>
      <p:grpSp>
        <p:nvGrpSpPr>
          <p:cNvPr id="6" name="object 6"/>
          <p:cNvGrpSpPr/>
          <p:nvPr/>
        </p:nvGrpSpPr>
        <p:grpSpPr>
          <a:xfrm>
            <a:off x="2714644" y="4908955"/>
            <a:ext cx="771525" cy="771525"/>
            <a:chOff x="2731681" y="5716803"/>
            <a:chExt cx="771525" cy="771525"/>
          </a:xfrm>
        </p:grpSpPr>
        <p:sp>
          <p:nvSpPr>
            <p:cNvPr id="7" name="object 7"/>
            <p:cNvSpPr/>
            <p:nvPr/>
          </p:nvSpPr>
          <p:spPr>
            <a:xfrm>
              <a:off x="2869184" y="5853595"/>
              <a:ext cx="499745" cy="499109"/>
            </a:xfrm>
            <a:custGeom>
              <a:avLst/>
              <a:gdLst/>
              <a:ahLst/>
              <a:cxnLst/>
              <a:rect l="l" t="t" r="r" b="b"/>
              <a:pathLst>
                <a:path w="499745" h="499110">
                  <a:moveTo>
                    <a:pt x="431241" y="0"/>
                  </a:moveTo>
                  <a:lnTo>
                    <a:pt x="67678" y="0"/>
                  </a:lnTo>
                  <a:lnTo>
                    <a:pt x="41308" y="5309"/>
                  </a:lnTo>
                  <a:lnTo>
                    <a:pt x="19799" y="19799"/>
                  </a:lnTo>
                  <a:lnTo>
                    <a:pt x="5309" y="41308"/>
                  </a:lnTo>
                  <a:lnTo>
                    <a:pt x="0" y="67678"/>
                  </a:lnTo>
                  <a:lnTo>
                    <a:pt x="0" y="431253"/>
                  </a:lnTo>
                  <a:lnTo>
                    <a:pt x="5309" y="457623"/>
                  </a:lnTo>
                  <a:lnTo>
                    <a:pt x="19799" y="479132"/>
                  </a:lnTo>
                  <a:lnTo>
                    <a:pt x="41308" y="493622"/>
                  </a:lnTo>
                  <a:lnTo>
                    <a:pt x="67678" y="498932"/>
                  </a:lnTo>
                  <a:lnTo>
                    <a:pt x="431241" y="498932"/>
                  </a:lnTo>
                  <a:lnTo>
                    <a:pt x="457723" y="493622"/>
                  </a:lnTo>
                  <a:lnTo>
                    <a:pt x="479482" y="479132"/>
                  </a:lnTo>
                  <a:lnTo>
                    <a:pt x="494220" y="457623"/>
                  </a:lnTo>
                  <a:lnTo>
                    <a:pt x="499643" y="431253"/>
                  </a:lnTo>
                  <a:lnTo>
                    <a:pt x="499643" y="408216"/>
                  </a:lnTo>
                  <a:lnTo>
                    <a:pt x="249821" y="408216"/>
                  </a:lnTo>
                  <a:lnTo>
                    <a:pt x="199546" y="400106"/>
                  </a:lnTo>
                  <a:lnTo>
                    <a:pt x="155872" y="377552"/>
                  </a:lnTo>
                  <a:lnTo>
                    <a:pt x="121425" y="343213"/>
                  </a:lnTo>
                  <a:lnTo>
                    <a:pt x="98831" y="299749"/>
                  </a:lnTo>
                  <a:lnTo>
                    <a:pt x="90716" y="249821"/>
                  </a:lnTo>
                  <a:lnTo>
                    <a:pt x="98831" y="199546"/>
                  </a:lnTo>
                  <a:lnTo>
                    <a:pt x="121425" y="155872"/>
                  </a:lnTo>
                  <a:lnTo>
                    <a:pt x="155872" y="121425"/>
                  </a:lnTo>
                  <a:lnTo>
                    <a:pt x="199546" y="98831"/>
                  </a:lnTo>
                  <a:lnTo>
                    <a:pt x="249821" y="90716"/>
                  </a:lnTo>
                  <a:lnTo>
                    <a:pt x="362851" y="90716"/>
                  </a:lnTo>
                  <a:lnTo>
                    <a:pt x="366496" y="72992"/>
                  </a:lnTo>
                  <a:lnTo>
                    <a:pt x="376350" y="58580"/>
                  </a:lnTo>
                  <a:lnTo>
                    <a:pt x="390792" y="48894"/>
                  </a:lnTo>
                  <a:lnTo>
                    <a:pt x="408203" y="45351"/>
                  </a:lnTo>
                  <a:lnTo>
                    <a:pt x="495051" y="45351"/>
                  </a:lnTo>
                  <a:lnTo>
                    <a:pt x="494220" y="41308"/>
                  </a:lnTo>
                  <a:lnTo>
                    <a:pt x="479482" y="19799"/>
                  </a:lnTo>
                  <a:lnTo>
                    <a:pt x="457723" y="5309"/>
                  </a:lnTo>
                  <a:lnTo>
                    <a:pt x="431241" y="0"/>
                  </a:lnTo>
                  <a:close/>
                </a:path>
                <a:path w="499745" h="499110">
                  <a:moveTo>
                    <a:pt x="362851" y="90716"/>
                  </a:moveTo>
                  <a:lnTo>
                    <a:pt x="249821" y="90716"/>
                  </a:lnTo>
                  <a:lnTo>
                    <a:pt x="299743" y="98831"/>
                  </a:lnTo>
                  <a:lnTo>
                    <a:pt x="343203" y="121425"/>
                  </a:lnTo>
                  <a:lnTo>
                    <a:pt x="377540" y="155872"/>
                  </a:lnTo>
                  <a:lnTo>
                    <a:pt x="400094" y="199546"/>
                  </a:lnTo>
                  <a:lnTo>
                    <a:pt x="408203" y="249821"/>
                  </a:lnTo>
                  <a:lnTo>
                    <a:pt x="400094" y="299749"/>
                  </a:lnTo>
                  <a:lnTo>
                    <a:pt x="377540" y="343213"/>
                  </a:lnTo>
                  <a:lnTo>
                    <a:pt x="343203" y="377552"/>
                  </a:lnTo>
                  <a:lnTo>
                    <a:pt x="299743" y="400106"/>
                  </a:lnTo>
                  <a:lnTo>
                    <a:pt x="249821" y="408216"/>
                  </a:lnTo>
                  <a:lnTo>
                    <a:pt x="499643" y="408216"/>
                  </a:lnTo>
                  <a:lnTo>
                    <a:pt x="499643" y="136067"/>
                  </a:lnTo>
                  <a:lnTo>
                    <a:pt x="408203" y="136067"/>
                  </a:lnTo>
                  <a:lnTo>
                    <a:pt x="390792" y="132423"/>
                  </a:lnTo>
                  <a:lnTo>
                    <a:pt x="376350" y="122569"/>
                  </a:lnTo>
                  <a:lnTo>
                    <a:pt x="366496" y="108126"/>
                  </a:lnTo>
                  <a:lnTo>
                    <a:pt x="362851" y="90716"/>
                  </a:lnTo>
                  <a:close/>
                </a:path>
                <a:path w="499745" h="499110">
                  <a:moveTo>
                    <a:pt x="495051" y="45351"/>
                  </a:moveTo>
                  <a:lnTo>
                    <a:pt x="408203" y="45351"/>
                  </a:lnTo>
                  <a:lnTo>
                    <a:pt x="425921" y="48894"/>
                  </a:lnTo>
                  <a:lnTo>
                    <a:pt x="440334" y="58580"/>
                  </a:lnTo>
                  <a:lnTo>
                    <a:pt x="450022" y="72992"/>
                  </a:lnTo>
                  <a:lnTo>
                    <a:pt x="453567" y="90716"/>
                  </a:lnTo>
                  <a:lnTo>
                    <a:pt x="450022" y="108126"/>
                  </a:lnTo>
                  <a:lnTo>
                    <a:pt x="440334" y="122569"/>
                  </a:lnTo>
                  <a:lnTo>
                    <a:pt x="425921" y="132423"/>
                  </a:lnTo>
                  <a:lnTo>
                    <a:pt x="408203" y="136067"/>
                  </a:lnTo>
                  <a:lnTo>
                    <a:pt x="499643" y="136067"/>
                  </a:lnTo>
                  <a:lnTo>
                    <a:pt x="499643" y="67678"/>
                  </a:lnTo>
                  <a:lnTo>
                    <a:pt x="495051" y="45351"/>
                  </a:lnTo>
                  <a:close/>
                </a:path>
              </a:pathLst>
            </a:custGeom>
            <a:solidFill>
              <a:srgbClr val="1C365F"/>
            </a:solidFill>
          </p:spPr>
          <p:txBody>
            <a:bodyPr wrap="square" lIns="0" tIns="0" rIns="0" bIns="0" rtlCol="0"/>
            <a:lstStyle/>
            <a:p>
              <a:endParaRPr/>
            </a:p>
          </p:txBody>
        </p:sp>
        <p:pic>
          <p:nvPicPr>
            <p:cNvPr id="8" name="object 8"/>
            <p:cNvPicPr/>
            <p:nvPr/>
          </p:nvPicPr>
          <p:blipFill>
            <a:blip r:embed="rId3" cstate="print"/>
            <a:stretch>
              <a:fillRect/>
            </a:stretch>
          </p:blipFill>
          <p:spPr>
            <a:xfrm>
              <a:off x="3005251" y="5991098"/>
              <a:ext cx="226783" cy="226783"/>
            </a:xfrm>
            <a:prstGeom prst="rect">
              <a:avLst/>
            </a:prstGeom>
          </p:spPr>
        </p:pic>
        <p:sp>
          <p:nvSpPr>
            <p:cNvPr id="9" name="object 9"/>
            <p:cNvSpPr/>
            <p:nvPr/>
          </p:nvSpPr>
          <p:spPr>
            <a:xfrm>
              <a:off x="2731681" y="5716803"/>
              <a:ext cx="771525" cy="771525"/>
            </a:xfrm>
            <a:custGeom>
              <a:avLst/>
              <a:gdLst/>
              <a:ahLst/>
              <a:cxnLst/>
              <a:rect l="l" t="t" r="r" b="b"/>
              <a:pathLst>
                <a:path w="771525" h="771525">
                  <a:moveTo>
                    <a:pt x="660185" y="0"/>
                  </a:moveTo>
                  <a:lnTo>
                    <a:pt x="114463" y="0"/>
                  </a:lnTo>
                  <a:lnTo>
                    <a:pt x="70160" y="9076"/>
                  </a:lnTo>
                  <a:lnTo>
                    <a:pt x="33748" y="33743"/>
                  </a:lnTo>
                  <a:lnTo>
                    <a:pt x="9078" y="70154"/>
                  </a:lnTo>
                  <a:lnTo>
                    <a:pt x="0" y="114464"/>
                  </a:lnTo>
                  <a:lnTo>
                    <a:pt x="0" y="660196"/>
                  </a:lnTo>
                  <a:lnTo>
                    <a:pt x="9078" y="704619"/>
                  </a:lnTo>
                  <a:lnTo>
                    <a:pt x="33748" y="741279"/>
                  </a:lnTo>
                  <a:lnTo>
                    <a:pt x="70160" y="766195"/>
                  </a:lnTo>
                  <a:lnTo>
                    <a:pt x="95853" y="771524"/>
                  </a:lnTo>
                  <a:lnTo>
                    <a:pt x="678795" y="771524"/>
                  </a:lnTo>
                  <a:lnTo>
                    <a:pt x="704488" y="766195"/>
                  </a:lnTo>
                  <a:lnTo>
                    <a:pt x="740900" y="741279"/>
                  </a:lnTo>
                  <a:lnTo>
                    <a:pt x="765570" y="704619"/>
                  </a:lnTo>
                  <a:lnTo>
                    <a:pt x="770088" y="682510"/>
                  </a:lnTo>
                  <a:lnTo>
                    <a:pt x="205892" y="682510"/>
                  </a:lnTo>
                  <a:lnTo>
                    <a:pt x="161700" y="673544"/>
                  </a:lnTo>
                  <a:lnTo>
                    <a:pt x="125537" y="649122"/>
                  </a:lnTo>
                  <a:lnTo>
                    <a:pt x="101116" y="612955"/>
                  </a:lnTo>
                  <a:lnTo>
                    <a:pt x="92151" y="568756"/>
                  </a:lnTo>
                  <a:lnTo>
                    <a:pt x="92151" y="205904"/>
                  </a:lnTo>
                  <a:lnTo>
                    <a:pt x="101116" y="161705"/>
                  </a:lnTo>
                  <a:lnTo>
                    <a:pt x="125537" y="125539"/>
                  </a:lnTo>
                  <a:lnTo>
                    <a:pt x="161700" y="101116"/>
                  </a:lnTo>
                  <a:lnTo>
                    <a:pt x="205892" y="92150"/>
                  </a:lnTo>
                  <a:lnTo>
                    <a:pt x="763597" y="92150"/>
                  </a:lnTo>
                  <a:lnTo>
                    <a:pt x="660185" y="0"/>
                  </a:lnTo>
                  <a:close/>
                </a:path>
                <a:path w="771525" h="771525">
                  <a:moveTo>
                    <a:pt x="763597" y="92150"/>
                  </a:moveTo>
                  <a:lnTo>
                    <a:pt x="568744" y="92150"/>
                  </a:lnTo>
                  <a:lnTo>
                    <a:pt x="612942" y="101116"/>
                  </a:lnTo>
                  <a:lnTo>
                    <a:pt x="649109" y="125539"/>
                  </a:lnTo>
                  <a:lnTo>
                    <a:pt x="673532" y="161705"/>
                  </a:lnTo>
                  <a:lnTo>
                    <a:pt x="682498" y="205904"/>
                  </a:lnTo>
                  <a:lnTo>
                    <a:pt x="682498" y="568756"/>
                  </a:lnTo>
                  <a:lnTo>
                    <a:pt x="673532" y="612955"/>
                  </a:lnTo>
                  <a:lnTo>
                    <a:pt x="649109" y="649122"/>
                  </a:lnTo>
                  <a:lnTo>
                    <a:pt x="612942" y="673544"/>
                  </a:lnTo>
                  <a:lnTo>
                    <a:pt x="568744" y="682510"/>
                  </a:lnTo>
                  <a:lnTo>
                    <a:pt x="770088" y="682510"/>
                  </a:lnTo>
                  <a:lnTo>
                    <a:pt x="771524" y="675484"/>
                  </a:lnTo>
                  <a:lnTo>
                    <a:pt x="771524" y="99215"/>
                  </a:lnTo>
                  <a:lnTo>
                    <a:pt x="763597" y="92150"/>
                  </a:lnTo>
                  <a:close/>
                </a:path>
                <a:path w="771525" h="771525">
                  <a:moveTo>
                    <a:pt x="660185" y="0"/>
                  </a:moveTo>
                  <a:lnTo>
                    <a:pt x="771524" y="99215"/>
                  </a:lnTo>
                  <a:lnTo>
                    <a:pt x="765570" y="70154"/>
                  </a:lnTo>
                  <a:lnTo>
                    <a:pt x="740900" y="33743"/>
                  </a:lnTo>
                  <a:lnTo>
                    <a:pt x="704488" y="9076"/>
                  </a:lnTo>
                  <a:lnTo>
                    <a:pt x="660185" y="0"/>
                  </a:lnTo>
                  <a:close/>
                </a:path>
                <a:path w="771525" h="771525">
                  <a:moveTo>
                    <a:pt x="771524" y="0"/>
                  </a:moveTo>
                  <a:lnTo>
                    <a:pt x="660185" y="0"/>
                  </a:lnTo>
                  <a:lnTo>
                    <a:pt x="704488" y="9076"/>
                  </a:lnTo>
                  <a:lnTo>
                    <a:pt x="740900" y="33743"/>
                  </a:lnTo>
                  <a:lnTo>
                    <a:pt x="765570" y="70154"/>
                  </a:lnTo>
                  <a:lnTo>
                    <a:pt x="771524" y="99215"/>
                  </a:lnTo>
                  <a:lnTo>
                    <a:pt x="771524" y="0"/>
                  </a:lnTo>
                  <a:close/>
                </a:path>
              </a:pathLst>
            </a:custGeom>
            <a:solidFill>
              <a:srgbClr val="1C365F"/>
            </a:solidFill>
          </p:spPr>
          <p:txBody>
            <a:bodyPr wrap="square" lIns="0" tIns="0" rIns="0" bIns="0" rtlCol="0"/>
            <a:lstStyle/>
            <a:p>
              <a:endParaRPr/>
            </a:p>
          </p:txBody>
        </p:sp>
      </p:grpSp>
      <p:sp>
        <p:nvSpPr>
          <p:cNvPr id="10" name="object 10"/>
          <p:cNvSpPr/>
          <p:nvPr/>
        </p:nvSpPr>
        <p:spPr>
          <a:xfrm>
            <a:off x="14069440" y="8298721"/>
            <a:ext cx="2035810" cy="1988820"/>
          </a:xfrm>
          <a:custGeom>
            <a:avLst/>
            <a:gdLst/>
            <a:ahLst/>
            <a:cxnLst/>
            <a:rect l="l" t="t" r="r" b="b"/>
            <a:pathLst>
              <a:path w="2035809" h="1988820">
                <a:moveTo>
                  <a:pt x="0" y="640077"/>
                </a:moveTo>
                <a:lnTo>
                  <a:pt x="3683" y="573110"/>
                </a:lnTo>
                <a:lnTo>
                  <a:pt x="13716" y="506867"/>
                </a:lnTo>
                <a:lnTo>
                  <a:pt x="31750" y="442072"/>
                </a:lnTo>
                <a:lnTo>
                  <a:pt x="55499" y="379436"/>
                </a:lnTo>
                <a:lnTo>
                  <a:pt x="85725" y="319670"/>
                </a:lnTo>
                <a:lnTo>
                  <a:pt x="122428" y="263511"/>
                </a:lnTo>
                <a:lnTo>
                  <a:pt x="164211" y="211682"/>
                </a:lnTo>
                <a:lnTo>
                  <a:pt x="211709" y="164159"/>
                </a:lnTo>
                <a:lnTo>
                  <a:pt x="263525" y="122402"/>
                </a:lnTo>
                <a:lnTo>
                  <a:pt x="320421" y="85673"/>
                </a:lnTo>
                <a:lnTo>
                  <a:pt x="379476" y="55435"/>
                </a:lnTo>
                <a:lnTo>
                  <a:pt x="442087" y="31673"/>
                </a:lnTo>
                <a:lnTo>
                  <a:pt x="506857" y="13677"/>
                </a:lnTo>
                <a:lnTo>
                  <a:pt x="573151" y="3594"/>
                </a:lnTo>
                <a:lnTo>
                  <a:pt x="640080" y="0"/>
                </a:lnTo>
                <a:lnTo>
                  <a:pt x="673989" y="723"/>
                </a:lnTo>
                <a:lnTo>
                  <a:pt x="740156" y="7924"/>
                </a:lnTo>
                <a:lnTo>
                  <a:pt x="805688" y="21602"/>
                </a:lnTo>
                <a:lnTo>
                  <a:pt x="869823" y="42481"/>
                </a:lnTo>
                <a:lnTo>
                  <a:pt x="931037" y="69837"/>
                </a:lnTo>
                <a:lnTo>
                  <a:pt x="988568" y="102958"/>
                </a:lnTo>
                <a:lnTo>
                  <a:pt x="1042543" y="142556"/>
                </a:lnTo>
                <a:lnTo>
                  <a:pt x="1092962" y="187197"/>
                </a:lnTo>
                <a:lnTo>
                  <a:pt x="1137666" y="237603"/>
                </a:lnTo>
                <a:lnTo>
                  <a:pt x="1177163" y="291590"/>
                </a:lnTo>
                <a:lnTo>
                  <a:pt x="1210310" y="349197"/>
                </a:lnTo>
                <a:lnTo>
                  <a:pt x="1237742" y="410386"/>
                </a:lnTo>
                <a:lnTo>
                  <a:pt x="1258570" y="474470"/>
                </a:lnTo>
                <a:lnTo>
                  <a:pt x="1272286" y="539989"/>
                </a:lnTo>
                <a:lnTo>
                  <a:pt x="1279398" y="606232"/>
                </a:lnTo>
                <a:lnTo>
                  <a:pt x="1280160" y="640077"/>
                </a:lnTo>
                <a:lnTo>
                  <a:pt x="1280532" y="1988276"/>
                </a:lnTo>
              </a:path>
              <a:path w="2035809" h="1988820">
                <a:moveTo>
                  <a:pt x="0" y="1988276"/>
                </a:moveTo>
                <a:lnTo>
                  <a:pt x="0" y="640077"/>
                </a:lnTo>
              </a:path>
              <a:path w="2035809" h="1988820">
                <a:moveTo>
                  <a:pt x="755269" y="640077"/>
                </a:moveTo>
                <a:lnTo>
                  <a:pt x="758952" y="573110"/>
                </a:lnTo>
                <a:lnTo>
                  <a:pt x="768985" y="506867"/>
                </a:lnTo>
                <a:lnTo>
                  <a:pt x="787019" y="442072"/>
                </a:lnTo>
                <a:lnTo>
                  <a:pt x="810768" y="379436"/>
                </a:lnTo>
                <a:lnTo>
                  <a:pt x="840994" y="319670"/>
                </a:lnTo>
                <a:lnTo>
                  <a:pt x="877697" y="263511"/>
                </a:lnTo>
                <a:lnTo>
                  <a:pt x="919480" y="211682"/>
                </a:lnTo>
                <a:lnTo>
                  <a:pt x="966978" y="164159"/>
                </a:lnTo>
                <a:lnTo>
                  <a:pt x="1018794" y="122402"/>
                </a:lnTo>
                <a:lnTo>
                  <a:pt x="1075690" y="85673"/>
                </a:lnTo>
                <a:lnTo>
                  <a:pt x="1134745" y="55435"/>
                </a:lnTo>
                <a:lnTo>
                  <a:pt x="1197356" y="31673"/>
                </a:lnTo>
                <a:lnTo>
                  <a:pt x="1262126" y="13677"/>
                </a:lnTo>
                <a:lnTo>
                  <a:pt x="1328420" y="3594"/>
                </a:lnTo>
                <a:lnTo>
                  <a:pt x="1395349" y="0"/>
                </a:lnTo>
                <a:lnTo>
                  <a:pt x="1429258" y="723"/>
                </a:lnTo>
                <a:lnTo>
                  <a:pt x="1495425" y="7924"/>
                </a:lnTo>
                <a:lnTo>
                  <a:pt x="1560957" y="21602"/>
                </a:lnTo>
                <a:lnTo>
                  <a:pt x="1625092" y="42481"/>
                </a:lnTo>
                <a:lnTo>
                  <a:pt x="1686306" y="69837"/>
                </a:lnTo>
                <a:lnTo>
                  <a:pt x="1743837" y="102958"/>
                </a:lnTo>
                <a:lnTo>
                  <a:pt x="1797812" y="142556"/>
                </a:lnTo>
                <a:lnTo>
                  <a:pt x="1848231" y="187197"/>
                </a:lnTo>
                <a:lnTo>
                  <a:pt x="1892935" y="237603"/>
                </a:lnTo>
                <a:lnTo>
                  <a:pt x="1932432" y="291590"/>
                </a:lnTo>
                <a:lnTo>
                  <a:pt x="1965579" y="349197"/>
                </a:lnTo>
                <a:lnTo>
                  <a:pt x="1993011" y="410386"/>
                </a:lnTo>
                <a:lnTo>
                  <a:pt x="2013839" y="474470"/>
                </a:lnTo>
                <a:lnTo>
                  <a:pt x="2027555" y="539989"/>
                </a:lnTo>
                <a:lnTo>
                  <a:pt x="2034794" y="606232"/>
                </a:lnTo>
                <a:lnTo>
                  <a:pt x="2035429" y="640077"/>
                </a:lnTo>
                <a:lnTo>
                  <a:pt x="2035801" y="1988276"/>
                </a:lnTo>
              </a:path>
              <a:path w="2035809" h="1988820">
                <a:moveTo>
                  <a:pt x="755269" y="1988276"/>
                </a:moveTo>
                <a:lnTo>
                  <a:pt x="755269" y="640077"/>
                </a:lnTo>
              </a:path>
            </a:pathLst>
          </a:custGeom>
          <a:ln w="18719">
            <a:solidFill>
              <a:srgbClr val="1C365F"/>
            </a:solidFill>
          </a:ln>
        </p:spPr>
        <p:txBody>
          <a:bodyPr wrap="square" lIns="0" tIns="0" rIns="0" bIns="0" rtlCol="0"/>
          <a:lstStyle/>
          <a:p>
            <a:endParaRPr/>
          </a:p>
        </p:txBody>
      </p:sp>
      <p:sp>
        <p:nvSpPr>
          <p:cNvPr id="11" name="object 11"/>
          <p:cNvSpPr/>
          <p:nvPr/>
        </p:nvSpPr>
        <p:spPr>
          <a:xfrm>
            <a:off x="14824857" y="1078565"/>
            <a:ext cx="1281430" cy="772160"/>
          </a:xfrm>
          <a:custGeom>
            <a:avLst/>
            <a:gdLst/>
            <a:ahLst/>
            <a:cxnLst/>
            <a:rect l="l" t="t" r="r" b="b"/>
            <a:pathLst>
              <a:path w="1281430" h="772160">
                <a:moveTo>
                  <a:pt x="0" y="0"/>
                </a:moveTo>
                <a:lnTo>
                  <a:pt x="1280884" y="1435"/>
                </a:lnTo>
              </a:path>
              <a:path w="1281430" h="772160">
                <a:moveTo>
                  <a:pt x="634282" y="0"/>
                </a:moveTo>
                <a:lnTo>
                  <a:pt x="1279360" y="771713"/>
                </a:lnTo>
              </a:path>
              <a:path w="1281430" h="772160">
                <a:moveTo>
                  <a:pt x="647999" y="0"/>
                </a:moveTo>
                <a:lnTo>
                  <a:pt x="0" y="770266"/>
                </a:lnTo>
              </a:path>
              <a:path w="1281430" h="772160">
                <a:moveTo>
                  <a:pt x="642156" y="7911"/>
                </a:moveTo>
                <a:lnTo>
                  <a:pt x="643681" y="771713"/>
                </a:lnTo>
              </a:path>
            </a:pathLst>
          </a:custGeom>
          <a:ln w="76312">
            <a:solidFill>
              <a:srgbClr val="2F5FAA"/>
            </a:solidFill>
          </a:ln>
        </p:spPr>
        <p:txBody>
          <a:bodyPr wrap="square" lIns="0" tIns="0" rIns="0" bIns="0" rtlCol="0"/>
          <a:lstStyle/>
          <a:p>
            <a:endParaRPr/>
          </a:p>
        </p:txBody>
      </p:sp>
      <p:grpSp>
        <p:nvGrpSpPr>
          <p:cNvPr id="12" name="object 12"/>
          <p:cNvGrpSpPr/>
          <p:nvPr/>
        </p:nvGrpSpPr>
        <p:grpSpPr>
          <a:xfrm>
            <a:off x="12294717" y="3650399"/>
            <a:ext cx="1266825" cy="2690495"/>
            <a:chOff x="12294717" y="3650399"/>
            <a:chExt cx="1266825" cy="2690495"/>
          </a:xfrm>
        </p:grpSpPr>
        <p:sp>
          <p:nvSpPr>
            <p:cNvPr id="13" name="object 13"/>
            <p:cNvSpPr/>
            <p:nvPr/>
          </p:nvSpPr>
          <p:spPr>
            <a:xfrm>
              <a:off x="12294717" y="3650399"/>
              <a:ext cx="1266825" cy="2541270"/>
            </a:xfrm>
            <a:custGeom>
              <a:avLst/>
              <a:gdLst/>
              <a:ahLst/>
              <a:cxnLst/>
              <a:rect l="l" t="t" r="r" b="b"/>
              <a:pathLst>
                <a:path w="1266825" h="2541270">
                  <a:moveTo>
                    <a:pt x="28" y="0"/>
                  </a:moveTo>
                  <a:lnTo>
                    <a:pt x="0" y="2540799"/>
                  </a:lnTo>
                  <a:lnTo>
                    <a:pt x="48753" y="2539881"/>
                  </a:lnTo>
                  <a:lnTo>
                    <a:pt x="97043" y="2537147"/>
                  </a:lnTo>
                  <a:lnTo>
                    <a:pt x="144837" y="2532632"/>
                  </a:lnTo>
                  <a:lnTo>
                    <a:pt x="192103" y="2526367"/>
                  </a:lnTo>
                  <a:lnTo>
                    <a:pt x="238806" y="2518387"/>
                  </a:lnTo>
                  <a:lnTo>
                    <a:pt x="284915" y="2508724"/>
                  </a:lnTo>
                  <a:lnTo>
                    <a:pt x="330396" y="2497411"/>
                  </a:lnTo>
                  <a:lnTo>
                    <a:pt x="375217" y="2484481"/>
                  </a:lnTo>
                  <a:lnTo>
                    <a:pt x="419343" y="2469967"/>
                  </a:lnTo>
                  <a:lnTo>
                    <a:pt x="462743" y="2453903"/>
                  </a:lnTo>
                  <a:lnTo>
                    <a:pt x="505383" y="2436321"/>
                  </a:lnTo>
                  <a:lnTo>
                    <a:pt x="547231" y="2417254"/>
                  </a:lnTo>
                  <a:lnTo>
                    <a:pt x="588253" y="2396736"/>
                  </a:lnTo>
                  <a:lnTo>
                    <a:pt x="628416" y="2374799"/>
                  </a:lnTo>
                  <a:lnTo>
                    <a:pt x="667688" y="2351476"/>
                  </a:lnTo>
                  <a:lnTo>
                    <a:pt x="706035" y="2326801"/>
                  </a:lnTo>
                  <a:lnTo>
                    <a:pt x="743424" y="2300807"/>
                  </a:lnTo>
                  <a:lnTo>
                    <a:pt x="779823" y="2273526"/>
                  </a:lnTo>
                  <a:lnTo>
                    <a:pt x="815199" y="2244992"/>
                  </a:lnTo>
                  <a:lnTo>
                    <a:pt x="849518" y="2215237"/>
                  </a:lnTo>
                  <a:lnTo>
                    <a:pt x="882748" y="2184295"/>
                  </a:lnTo>
                  <a:lnTo>
                    <a:pt x="914855" y="2152199"/>
                  </a:lnTo>
                  <a:lnTo>
                    <a:pt x="945807" y="2118981"/>
                  </a:lnTo>
                  <a:lnTo>
                    <a:pt x="975570" y="2084675"/>
                  </a:lnTo>
                  <a:lnTo>
                    <a:pt x="1004112" y="2049314"/>
                  </a:lnTo>
                  <a:lnTo>
                    <a:pt x="1031400" y="2012931"/>
                  </a:lnTo>
                  <a:lnTo>
                    <a:pt x="1057400" y="1975559"/>
                  </a:lnTo>
                  <a:lnTo>
                    <a:pt x="1082080" y="1937230"/>
                  </a:lnTo>
                  <a:lnTo>
                    <a:pt x="1105407" y="1897979"/>
                  </a:lnTo>
                  <a:lnTo>
                    <a:pt x="1127348" y="1857837"/>
                  </a:lnTo>
                  <a:lnTo>
                    <a:pt x="1147869" y="1816839"/>
                  </a:lnTo>
                  <a:lnTo>
                    <a:pt x="1166938" y="1775016"/>
                  </a:lnTo>
                  <a:lnTo>
                    <a:pt x="1184522" y="1732403"/>
                  </a:lnTo>
                  <a:lnTo>
                    <a:pt x="1200588" y="1689032"/>
                  </a:lnTo>
                  <a:lnTo>
                    <a:pt x="1215102" y="1644936"/>
                  </a:lnTo>
                  <a:lnTo>
                    <a:pt x="1228033" y="1600148"/>
                  </a:lnTo>
                  <a:lnTo>
                    <a:pt x="1239347" y="1554701"/>
                  </a:lnTo>
                  <a:lnTo>
                    <a:pt x="1249010" y="1508629"/>
                  </a:lnTo>
                  <a:lnTo>
                    <a:pt x="1256990" y="1461964"/>
                  </a:lnTo>
                  <a:lnTo>
                    <a:pt x="1263255" y="1414739"/>
                  </a:lnTo>
                  <a:lnTo>
                    <a:pt x="1266818" y="1377052"/>
                  </a:lnTo>
                  <a:lnTo>
                    <a:pt x="1266818" y="1163028"/>
                  </a:lnTo>
                  <a:lnTo>
                    <a:pt x="1256990" y="1078128"/>
                  </a:lnTo>
                  <a:lnTo>
                    <a:pt x="1249010" y="1031472"/>
                  </a:lnTo>
                  <a:lnTo>
                    <a:pt x="1239347" y="985411"/>
                  </a:lnTo>
                  <a:lnTo>
                    <a:pt x="1228033" y="939978"/>
                  </a:lnTo>
                  <a:lnTo>
                    <a:pt x="1215102" y="895204"/>
                  </a:lnTo>
                  <a:lnTo>
                    <a:pt x="1200588" y="851124"/>
                  </a:lnTo>
                  <a:lnTo>
                    <a:pt x="1184522" y="807770"/>
                  </a:lnTo>
                  <a:lnTo>
                    <a:pt x="1166938" y="765176"/>
                  </a:lnTo>
                  <a:lnTo>
                    <a:pt x="1147869" y="723373"/>
                  </a:lnTo>
                  <a:lnTo>
                    <a:pt x="1127348" y="682395"/>
                  </a:lnTo>
                  <a:lnTo>
                    <a:pt x="1105407" y="642276"/>
                  </a:lnTo>
                  <a:lnTo>
                    <a:pt x="1082080" y="603047"/>
                  </a:lnTo>
                  <a:lnTo>
                    <a:pt x="1057400" y="564742"/>
                  </a:lnTo>
                  <a:lnTo>
                    <a:pt x="1031400" y="527393"/>
                  </a:lnTo>
                  <a:lnTo>
                    <a:pt x="1004112" y="491034"/>
                  </a:lnTo>
                  <a:lnTo>
                    <a:pt x="975570" y="455698"/>
                  </a:lnTo>
                  <a:lnTo>
                    <a:pt x="945807" y="421417"/>
                  </a:lnTo>
                  <a:lnTo>
                    <a:pt x="914855" y="388225"/>
                  </a:lnTo>
                  <a:lnTo>
                    <a:pt x="882748" y="356154"/>
                  </a:lnTo>
                  <a:lnTo>
                    <a:pt x="849518" y="325237"/>
                  </a:lnTo>
                  <a:lnTo>
                    <a:pt x="815199" y="295507"/>
                  </a:lnTo>
                  <a:lnTo>
                    <a:pt x="779823" y="266998"/>
                  </a:lnTo>
                  <a:lnTo>
                    <a:pt x="743424" y="239741"/>
                  </a:lnTo>
                  <a:lnTo>
                    <a:pt x="706035" y="213771"/>
                  </a:lnTo>
                  <a:lnTo>
                    <a:pt x="667688" y="189119"/>
                  </a:lnTo>
                  <a:lnTo>
                    <a:pt x="628416" y="165819"/>
                  </a:lnTo>
                  <a:lnTo>
                    <a:pt x="588253" y="143904"/>
                  </a:lnTo>
                  <a:lnTo>
                    <a:pt x="547231" y="123406"/>
                  </a:lnTo>
                  <a:lnTo>
                    <a:pt x="505383" y="104360"/>
                  </a:lnTo>
                  <a:lnTo>
                    <a:pt x="462743" y="86796"/>
                  </a:lnTo>
                  <a:lnTo>
                    <a:pt x="419343" y="70749"/>
                  </a:lnTo>
                  <a:lnTo>
                    <a:pt x="375217" y="56252"/>
                  </a:lnTo>
                  <a:lnTo>
                    <a:pt x="330396" y="43336"/>
                  </a:lnTo>
                  <a:lnTo>
                    <a:pt x="284915" y="32036"/>
                  </a:lnTo>
                  <a:lnTo>
                    <a:pt x="238806" y="22384"/>
                  </a:lnTo>
                  <a:lnTo>
                    <a:pt x="192103" y="14413"/>
                  </a:lnTo>
                  <a:lnTo>
                    <a:pt x="144837" y="8156"/>
                  </a:lnTo>
                  <a:lnTo>
                    <a:pt x="97043" y="3646"/>
                  </a:lnTo>
                  <a:lnTo>
                    <a:pt x="48753" y="916"/>
                  </a:lnTo>
                  <a:lnTo>
                    <a:pt x="28" y="0"/>
                  </a:lnTo>
                  <a:close/>
                </a:path>
              </a:pathLst>
            </a:custGeom>
            <a:solidFill>
              <a:srgbClr val="2F5FAA"/>
            </a:solidFill>
          </p:spPr>
          <p:txBody>
            <a:bodyPr wrap="square" lIns="0" tIns="0" rIns="0" bIns="0" rtlCol="0"/>
            <a:lstStyle/>
            <a:p>
              <a:endParaRPr/>
            </a:p>
          </p:txBody>
        </p:sp>
        <p:sp>
          <p:nvSpPr>
            <p:cNvPr id="14" name="object 14"/>
            <p:cNvSpPr/>
            <p:nvPr/>
          </p:nvSpPr>
          <p:spPr>
            <a:xfrm>
              <a:off x="12792202" y="5068798"/>
              <a:ext cx="276860" cy="1271905"/>
            </a:xfrm>
            <a:custGeom>
              <a:avLst/>
              <a:gdLst/>
              <a:ahLst/>
              <a:cxnLst/>
              <a:rect l="l" t="t" r="r" b="b"/>
              <a:pathLst>
                <a:path w="276859" h="1271904">
                  <a:moveTo>
                    <a:pt x="276352" y="1133957"/>
                  </a:moveTo>
                  <a:lnTo>
                    <a:pt x="139700" y="994283"/>
                  </a:lnTo>
                  <a:lnTo>
                    <a:pt x="0" y="1131074"/>
                  </a:lnTo>
                  <a:lnTo>
                    <a:pt x="68453" y="1200912"/>
                  </a:lnTo>
                  <a:lnTo>
                    <a:pt x="136766" y="1271473"/>
                  </a:lnTo>
                  <a:lnTo>
                    <a:pt x="276352" y="1133957"/>
                  </a:lnTo>
                  <a:close/>
                </a:path>
                <a:path w="276859" h="1271904">
                  <a:moveTo>
                    <a:pt x="276352" y="637171"/>
                  </a:moveTo>
                  <a:lnTo>
                    <a:pt x="139700" y="497497"/>
                  </a:lnTo>
                  <a:lnTo>
                    <a:pt x="0" y="634301"/>
                  </a:lnTo>
                  <a:lnTo>
                    <a:pt x="68453" y="704138"/>
                  </a:lnTo>
                  <a:lnTo>
                    <a:pt x="136766" y="774687"/>
                  </a:lnTo>
                  <a:lnTo>
                    <a:pt x="276352" y="637171"/>
                  </a:lnTo>
                  <a:close/>
                </a:path>
                <a:path w="276859" h="1271904">
                  <a:moveTo>
                    <a:pt x="276352" y="139674"/>
                  </a:moveTo>
                  <a:lnTo>
                    <a:pt x="139700" y="0"/>
                  </a:lnTo>
                  <a:lnTo>
                    <a:pt x="0" y="136791"/>
                  </a:lnTo>
                  <a:lnTo>
                    <a:pt x="68453" y="206641"/>
                  </a:lnTo>
                  <a:lnTo>
                    <a:pt x="136766" y="277190"/>
                  </a:lnTo>
                  <a:lnTo>
                    <a:pt x="276352" y="139674"/>
                  </a:lnTo>
                  <a:close/>
                </a:path>
              </a:pathLst>
            </a:custGeom>
            <a:solidFill>
              <a:srgbClr val="99D5F0"/>
            </a:solidFill>
          </p:spPr>
          <p:txBody>
            <a:bodyPr wrap="square" lIns="0" tIns="0" rIns="0" bIns="0" rtlCol="0"/>
            <a:lstStyle/>
            <a:p>
              <a:endParaRPr/>
            </a:p>
          </p:txBody>
        </p:sp>
      </p:grpSp>
      <p:sp>
        <p:nvSpPr>
          <p:cNvPr id="15" name="object 15"/>
          <p:cNvSpPr/>
          <p:nvPr/>
        </p:nvSpPr>
        <p:spPr>
          <a:xfrm>
            <a:off x="12792202" y="6560578"/>
            <a:ext cx="276860" cy="277495"/>
          </a:xfrm>
          <a:custGeom>
            <a:avLst/>
            <a:gdLst/>
            <a:ahLst/>
            <a:cxnLst/>
            <a:rect l="l" t="t" r="r" b="b"/>
            <a:pathLst>
              <a:path w="276859" h="277495">
                <a:moveTo>
                  <a:pt x="139700" y="0"/>
                </a:moveTo>
                <a:lnTo>
                  <a:pt x="0" y="136804"/>
                </a:lnTo>
                <a:lnTo>
                  <a:pt x="68453" y="206629"/>
                </a:lnTo>
                <a:lnTo>
                  <a:pt x="136779" y="277190"/>
                </a:lnTo>
                <a:lnTo>
                  <a:pt x="276352" y="139674"/>
                </a:lnTo>
                <a:lnTo>
                  <a:pt x="139700" y="0"/>
                </a:lnTo>
                <a:close/>
              </a:path>
            </a:pathLst>
          </a:custGeom>
          <a:solidFill>
            <a:srgbClr val="99D5F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24"/>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59"/>
                </a:lnTo>
                <a:lnTo>
                  <a:pt x="1123091" y="190740"/>
                </a:lnTo>
                <a:lnTo>
                  <a:pt x="1131728" y="124497"/>
                </a:lnTo>
                <a:lnTo>
                  <a:pt x="1137488" y="58266"/>
                </a:lnTo>
                <a:lnTo>
                  <a:pt x="1138753" y="0"/>
                </a:lnTo>
                <a:close/>
              </a:path>
            </a:pathLst>
          </a:custGeom>
          <a:solidFill>
            <a:srgbClr val="669CD3"/>
          </a:solidFill>
        </p:spPr>
        <p:txBody>
          <a:bodyPr wrap="square" lIns="0" tIns="0" rIns="0" bIns="0" rtlCol="0"/>
          <a:lstStyle/>
          <a:p>
            <a:endParaRPr/>
          </a:p>
        </p:txBody>
      </p:sp>
      <p:sp>
        <p:nvSpPr>
          <p:cNvPr id="3" name="object 3"/>
          <p:cNvSpPr/>
          <p:nvPr/>
        </p:nvSpPr>
        <p:spPr>
          <a:xfrm>
            <a:off x="6995958" y="8671679"/>
            <a:ext cx="2035810" cy="1615440"/>
          </a:xfrm>
          <a:custGeom>
            <a:avLst/>
            <a:gdLst/>
            <a:ahLst/>
            <a:cxnLst/>
            <a:rect l="l" t="t" r="r" b="b"/>
            <a:pathLst>
              <a:path w="2035809" h="1615440">
                <a:moveTo>
                  <a:pt x="2035684" y="640073"/>
                </a:moveTo>
                <a:lnTo>
                  <a:pt x="2032077" y="573115"/>
                </a:lnTo>
                <a:lnTo>
                  <a:pt x="2021994" y="506875"/>
                </a:lnTo>
                <a:lnTo>
                  <a:pt x="2003998" y="442076"/>
                </a:lnTo>
                <a:lnTo>
                  <a:pt x="1980236" y="379434"/>
                </a:lnTo>
                <a:lnTo>
                  <a:pt x="1949997" y="319670"/>
                </a:lnTo>
                <a:lnTo>
                  <a:pt x="1913282" y="263511"/>
                </a:lnTo>
                <a:lnTo>
                  <a:pt x="1871511" y="211670"/>
                </a:lnTo>
                <a:lnTo>
                  <a:pt x="1824001" y="164159"/>
                </a:lnTo>
                <a:lnTo>
                  <a:pt x="1772159" y="122402"/>
                </a:lnTo>
                <a:lnTo>
                  <a:pt x="1715289" y="85673"/>
                </a:lnTo>
                <a:lnTo>
                  <a:pt x="1656246" y="55435"/>
                </a:lnTo>
                <a:lnTo>
                  <a:pt x="1593597" y="31673"/>
                </a:lnTo>
                <a:lnTo>
                  <a:pt x="1528802" y="13677"/>
                </a:lnTo>
                <a:lnTo>
                  <a:pt x="1462559" y="3594"/>
                </a:lnTo>
                <a:lnTo>
                  <a:pt x="1395604" y="0"/>
                </a:lnTo>
                <a:lnTo>
                  <a:pt x="1361759" y="723"/>
                </a:lnTo>
                <a:lnTo>
                  <a:pt x="1295528" y="7924"/>
                </a:lnTo>
                <a:lnTo>
                  <a:pt x="1230009" y="21602"/>
                </a:lnTo>
                <a:lnTo>
                  <a:pt x="1165925" y="42481"/>
                </a:lnTo>
                <a:lnTo>
                  <a:pt x="1104723" y="69837"/>
                </a:lnTo>
                <a:lnTo>
                  <a:pt x="1047129" y="102958"/>
                </a:lnTo>
                <a:lnTo>
                  <a:pt x="993129" y="142557"/>
                </a:lnTo>
                <a:lnTo>
                  <a:pt x="942735" y="187197"/>
                </a:lnTo>
                <a:lnTo>
                  <a:pt x="898082" y="237590"/>
                </a:lnTo>
                <a:lnTo>
                  <a:pt x="858483" y="291591"/>
                </a:lnTo>
                <a:lnTo>
                  <a:pt x="825374" y="349198"/>
                </a:lnTo>
                <a:lnTo>
                  <a:pt x="798006" y="410395"/>
                </a:lnTo>
                <a:lnTo>
                  <a:pt x="777127" y="474476"/>
                </a:lnTo>
                <a:lnTo>
                  <a:pt x="763449" y="539996"/>
                </a:lnTo>
                <a:lnTo>
                  <a:pt x="756248" y="606233"/>
                </a:lnTo>
                <a:lnTo>
                  <a:pt x="755524" y="640073"/>
                </a:lnTo>
                <a:lnTo>
                  <a:pt x="755273" y="1615318"/>
                </a:lnTo>
              </a:path>
              <a:path w="2035809" h="1615440">
                <a:moveTo>
                  <a:pt x="2035684" y="1615318"/>
                </a:moveTo>
                <a:lnTo>
                  <a:pt x="2035684" y="640073"/>
                </a:lnTo>
              </a:path>
              <a:path w="2035809" h="1615440">
                <a:moveTo>
                  <a:pt x="1280403" y="640073"/>
                </a:moveTo>
                <a:lnTo>
                  <a:pt x="1276808" y="573115"/>
                </a:lnTo>
                <a:lnTo>
                  <a:pt x="1266725" y="506875"/>
                </a:lnTo>
                <a:lnTo>
                  <a:pt x="1248729" y="442076"/>
                </a:lnTo>
                <a:lnTo>
                  <a:pt x="1224967" y="379434"/>
                </a:lnTo>
                <a:lnTo>
                  <a:pt x="1194728" y="319670"/>
                </a:lnTo>
                <a:lnTo>
                  <a:pt x="1158000" y="263511"/>
                </a:lnTo>
                <a:lnTo>
                  <a:pt x="1116242" y="211670"/>
                </a:lnTo>
                <a:lnTo>
                  <a:pt x="1068732" y="164159"/>
                </a:lnTo>
                <a:lnTo>
                  <a:pt x="1016890" y="122402"/>
                </a:lnTo>
                <a:lnTo>
                  <a:pt x="960007" y="85673"/>
                </a:lnTo>
                <a:lnTo>
                  <a:pt x="900965" y="55435"/>
                </a:lnTo>
                <a:lnTo>
                  <a:pt x="838328" y="31673"/>
                </a:lnTo>
                <a:lnTo>
                  <a:pt x="773533" y="13677"/>
                </a:lnTo>
                <a:lnTo>
                  <a:pt x="707290" y="3594"/>
                </a:lnTo>
                <a:lnTo>
                  <a:pt x="640335" y="0"/>
                </a:lnTo>
                <a:lnTo>
                  <a:pt x="606490" y="723"/>
                </a:lnTo>
                <a:lnTo>
                  <a:pt x="540247" y="7924"/>
                </a:lnTo>
                <a:lnTo>
                  <a:pt x="474727" y="21602"/>
                </a:lnTo>
                <a:lnTo>
                  <a:pt x="410656" y="42481"/>
                </a:lnTo>
                <a:lnTo>
                  <a:pt x="349454" y="69837"/>
                </a:lnTo>
                <a:lnTo>
                  <a:pt x="291847" y="102958"/>
                </a:lnTo>
                <a:lnTo>
                  <a:pt x="237847" y="142557"/>
                </a:lnTo>
                <a:lnTo>
                  <a:pt x="187453" y="187197"/>
                </a:lnTo>
                <a:lnTo>
                  <a:pt x="142813" y="237590"/>
                </a:lnTo>
                <a:lnTo>
                  <a:pt x="103214" y="291591"/>
                </a:lnTo>
                <a:lnTo>
                  <a:pt x="70093" y="349198"/>
                </a:lnTo>
                <a:lnTo>
                  <a:pt x="42737" y="410395"/>
                </a:lnTo>
                <a:lnTo>
                  <a:pt x="21858" y="474476"/>
                </a:lnTo>
                <a:lnTo>
                  <a:pt x="8180" y="539996"/>
                </a:lnTo>
                <a:lnTo>
                  <a:pt x="979" y="606233"/>
                </a:lnTo>
                <a:lnTo>
                  <a:pt x="255" y="640073"/>
                </a:lnTo>
                <a:lnTo>
                  <a:pt x="0" y="1615318"/>
                </a:lnTo>
              </a:path>
              <a:path w="2035809" h="1615440">
                <a:moveTo>
                  <a:pt x="1280403" y="1615318"/>
                </a:moveTo>
                <a:lnTo>
                  <a:pt x="1280403" y="640073"/>
                </a:lnTo>
              </a:path>
            </a:pathLst>
          </a:custGeom>
          <a:ln w="18719">
            <a:solidFill>
              <a:srgbClr val="1C365F"/>
            </a:solidFill>
          </a:ln>
        </p:spPr>
        <p:txBody>
          <a:bodyPr wrap="square" lIns="0" tIns="0" rIns="0" bIns="0" rtlCol="0"/>
          <a:lstStyle/>
          <a:p>
            <a:endParaRPr/>
          </a:p>
        </p:txBody>
      </p:sp>
      <p:sp>
        <p:nvSpPr>
          <p:cNvPr id="4" name="object 4"/>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75"/>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5" name="object 5"/>
          <p:cNvSpPr/>
          <p:nvPr/>
        </p:nvSpPr>
        <p:spPr>
          <a:xfrm>
            <a:off x="0" y="9776874"/>
            <a:ext cx="2698115" cy="510540"/>
          </a:xfrm>
          <a:custGeom>
            <a:avLst/>
            <a:gdLst/>
            <a:ahLst/>
            <a:cxnLst/>
            <a:rect l="l" t="t" r="r" b="b"/>
            <a:pathLst>
              <a:path w="2698115" h="510540">
                <a:moveTo>
                  <a:pt x="2144849" y="0"/>
                </a:moveTo>
                <a:lnTo>
                  <a:pt x="2203169" y="2882"/>
                </a:lnTo>
                <a:lnTo>
                  <a:pt x="2260055" y="12238"/>
                </a:lnTo>
                <a:lnTo>
                  <a:pt x="2316204" y="27359"/>
                </a:lnTo>
                <a:lnTo>
                  <a:pt x="2370930" y="48235"/>
                </a:lnTo>
                <a:lnTo>
                  <a:pt x="2422774" y="74156"/>
                </a:lnTo>
                <a:lnTo>
                  <a:pt x="2471010" y="105832"/>
                </a:lnTo>
                <a:lnTo>
                  <a:pt x="2516364" y="142548"/>
                </a:lnTo>
                <a:lnTo>
                  <a:pt x="2557412" y="183584"/>
                </a:lnTo>
                <a:lnTo>
                  <a:pt x="2594129" y="228943"/>
                </a:lnTo>
                <a:lnTo>
                  <a:pt x="2625804" y="277897"/>
                </a:lnTo>
                <a:lnTo>
                  <a:pt x="2651726" y="329014"/>
                </a:lnTo>
                <a:lnTo>
                  <a:pt x="2672606" y="383728"/>
                </a:lnTo>
                <a:lnTo>
                  <a:pt x="2687719" y="439881"/>
                </a:lnTo>
                <a:lnTo>
                  <a:pt x="2697092" y="496759"/>
                </a:lnTo>
                <a:lnTo>
                  <a:pt x="2698064" y="510123"/>
                </a:lnTo>
              </a:path>
              <a:path w="2698115" h="510540">
                <a:moveTo>
                  <a:pt x="1592358" y="510123"/>
                </a:moveTo>
                <a:lnTo>
                  <a:pt x="1596936" y="467960"/>
                </a:lnTo>
                <a:lnTo>
                  <a:pt x="1609179" y="411807"/>
                </a:lnTo>
                <a:lnTo>
                  <a:pt x="1627176" y="356369"/>
                </a:lnTo>
                <a:lnTo>
                  <a:pt x="1650939" y="303093"/>
                </a:lnTo>
                <a:lnTo>
                  <a:pt x="1679731" y="252700"/>
                </a:lnTo>
                <a:lnTo>
                  <a:pt x="1714301" y="205903"/>
                </a:lnTo>
                <a:lnTo>
                  <a:pt x="1752454" y="162708"/>
                </a:lnTo>
                <a:lnTo>
                  <a:pt x="1795661" y="123830"/>
                </a:lnTo>
                <a:lnTo>
                  <a:pt x="1843173" y="89991"/>
                </a:lnTo>
                <a:lnTo>
                  <a:pt x="1892858" y="60473"/>
                </a:lnTo>
                <a:lnTo>
                  <a:pt x="1946136" y="36716"/>
                </a:lnTo>
                <a:lnTo>
                  <a:pt x="2001574" y="18717"/>
                </a:lnTo>
                <a:lnTo>
                  <a:pt x="2058447" y="7199"/>
                </a:lnTo>
                <a:lnTo>
                  <a:pt x="2116044" y="720"/>
                </a:lnTo>
                <a:lnTo>
                  <a:pt x="2144849" y="0"/>
                </a:lnTo>
              </a:path>
              <a:path w="2698115" h="510540">
                <a:moveTo>
                  <a:pt x="1034621" y="0"/>
                </a:moveTo>
                <a:lnTo>
                  <a:pt x="1092942" y="2882"/>
                </a:lnTo>
                <a:lnTo>
                  <a:pt x="1149820" y="12238"/>
                </a:lnTo>
                <a:lnTo>
                  <a:pt x="1205983" y="27359"/>
                </a:lnTo>
                <a:lnTo>
                  <a:pt x="1260701" y="48235"/>
                </a:lnTo>
                <a:lnTo>
                  <a:pt x="1312534" y="74156"/>
                </a:lnTo>
                <a:lnTo>
                  <a:pt x="1360783" y="105832"/>
                </a:lnTo>
                <a:lnTo>
                  <a:pt x="1406136" y="142548"/>
                </a:lnTo>
                <a:lnTo>
                  <a:pt x="1447184" y="183584"/>
                </a:lnTo>
                <a:lnTo>
                  <a:pt x="1483901" y="228943"/>
                </a:lnTo>
                <a:lnTo>
                  <a:pt x="1515577" y="277897"/>
                </a:lnTo>
                <a:lnTo>
                  <a:pt x="1541498" y="329014"/>
                </a:lnTo>
                <a:lnTo>
                  <a:pt x="1562378" y="383728"/>
                </a:lnTo>
                <a:lnTo>
                  <a:pt x="1577504" y="439881"/>
                </a:lnTo>
                <a:lnTo>
                  <a:pt x="1586852" y="496759"/>
                </a:lnTo>
                <a:lnTo>
                  <a:pt x="1587835" y="510123"/>
                </a:lnTo>
              </a:path>
              <a:path w="2698115" h="510540">
                <a:moveTo>
                  <a:pt x="482130" y="510123"/>
                </a:moveTo>
                <a:lnTo>
                  <a:pt x="486708" y="467960"/>
                </a:lnTo>
                <a:lnTo>
                  <a:pt x="498948" y="411807"/>
                </a:lnTo>
                <a:lnTo>
                  <a:pt x="516946" y="356369"/>
                </a:lnTo>
                <a:lnTo>
                  <a:pt x="540708" y="303093"/>
                </a:lnTo>
                <a:lnTo>
                  <a:pt x="569507" y="252700"/>
                </a:lnTo>
                <a:lnTo>
                  <a:pt x="604065" y="205903"/>
                </a:lnTo>
                <a:lnTo>
                  <a:pt x="642225" y="162708"/>
                </a:lnTo>
                <a:lnTo>
                  <a:pt x="685424" y="123830"/>
                </a:lnTo>
                <a:lnTo>
                  <a:pt x="732946" y="89991"/>
                </a:lnTo>
                <a:lnTo>
                  <a:pt x="782625" y="60473"/>
                </a:lnTo>
                <a:lnTo>
                  <a:pt x="835905" y="36716"/>
                </a:lnTo>
                <a:lnTo>
                  <a:pt x="891344" y="18717"/>
                </a:lnTo>
                <a:lnTo>
                  <a:pt x="948221" y="7199"/>
                </a:lnTo>
                <a:lnTo>
                  <a:pt x="1005823" y="720"/>
                </a:lnTo>
                <a:lnTo>
                  <a:pt x="1034621" y="0"/>
                </a:lnTo>
              </a:path>
              <a:path w="2698115" h="510540">
                <a:moveTo>
                  <a:pt x="0" y="5131"/>
                </a:moveTo>
                <a:lnTo>
                  <a:pt x="38869" y="12238"/>
                </a:lnTo>
                <a:lnTo>
                  <a:pt x="95032" y="27359"/>
                </a:lnTo>
                <a:lnTo>
                  <a:pt x="149751" y="48235"/>
                </a:lnTo>
                <a:lnTo>
                  <a:pt x="201588" y="74156"/>
                </a:lnTo>
                <a:lnTo>
                  <a:pt x="249829" y="105832"/>
                </a:lnTo>
                <a:lnTo>
                  <a:pt x="295186" y="142548"/>
                </a:lnTo>
                <a:lnTo>
                  <a:pt x="336228" y="183584"/>
                </a:lnTo>
                <a:lnTo>
                  <a:pt x="372949" y="228943"/>
                </a:lnTo>
                <a:lnTo>
                  <a:pt x="404630" y="277897"/>
                </a:lnTo>
                <a:lnTo>
                  <a:pt x="430545" y="329014"/>
                </a:lnTo>
                <a:lnTo>
                  <a:pt x="451426" y="383728"/>
                </a:lnTo>
                <a:lnTo>
                  <a:pt x="466548" y="439881"/>
                </a:lnTo>
                <a:lnTo>
                  <a:pt x="475909" y="496759"/>
                </a:lnTo>
                <a:lnTo>
                  <a:pt x="476886" y="510123"/>
                </a:lnTo>
              </a:path>
            </a:pathLst>
          </a:custGeom>
          <a:ln w="76316">
            <a:solidFill>
              <a:srgbClr val="99D5F0"/>
            </a:solidFill>
          </a:ln>
        </p:spPr>
        <p:txBody>
          <a:bodyPr wrap="square" lIns="0" tIns="0" rIns="0" bIns="0" rtlCol="0"/>
          <a:lstStyle/>
          <a:p>
            <a:endParaRPr/>
          </a:p>
        </p:txBody>
      </p:sp>
      <p:sp>
        <p:nvSpPr>
          <p:cNvPr id="6" name="object 6"/>
          <p:cNvSpPr/>
          <p:nvPr/>
        </p:nvSpPr>
        <p:spPr>
          <a:xfrm>
            <a:off x="17516172" y="6786710"/>
            <a:ext cx="772160" cy="1281430"/>
          </a:xfrm>
          <a:custGeom>
            <a:avLst/>
            <a:gdLst/>
            <a:ahLst/>
            <a:cxnLst/>
            <a:rect l="l" t="t" r="r" b="b"/>
            <a:pathLst>
              <a:path w="772159" h="1281429">
                <a:moveTo>
                  <a:pt x="0" y="1280846"/>
                </a:moveTo>
                <a:lnTo>
                  <a:pt x="1396" y="0"/>
                </a:lnTo>
              </a:path>
              <a:path w="772159" h="1281429">
                <a:moveTo>
                  <a:pt x="0" y="645827"/>
                </a:moveTo>
                <a:lnTo>
                  <a:pt x="771726" y="723"/>
                </a:lnTo>
              </a:path>
              <a:path w="772159" h="1281429">
                <a:moveTo>
                  <a:pt x="0" y="632859"/>
                </a:moveTo>
                <a:lnTo>
                  <a:pt x="770202" y="1280846"/>
                </a:lnTo>
              </a:path>
              <a:path w="772159" h="1281429">
                <a:moveTo>
                  <a:pt x="7873" y="637902"/>
                </a:moveTo>
                <a:lnTo>
                  <a:pt x="771726" y="636466"/>
                </a:lnTo>
              </a:path>
            </a:pathLst>
          </a:custGeom>
          <a:ln w="76312">
            <a:solidFill>
              <a:srgbClr val="99D5F0"/>
            </a:solidFill>
          </a:ln>
        </p:spPr>
        <p:txBody>
          <a:bodyPr wrap="square" lIns="0" tIns="0" rIns="0" bIns="0" rtlCol="0"/>
          <a:lstStyle/>
          <a:p>
            <a:endParaRPr/>
          </a:p>
        </p:txBody>
      </p:sp>
      <p:grpSp>
        <p:nvGrpSpPr>
          <p:cNvPr id="7" name="object 7"/>
          <p:cNvGrpSpPr/>
          <p:nvPr/>
        </p:nvGrpSpPr>
        <p:grpSpPr>
          <a:xfrm>
            <a:off x="9552241" y="0"/>
            <a:ext cx="7309484" cy="9119870"/>
            <a:chOff x="9552241" y="0"/>
            <a:chExt cx="7309484" cy="9119870"/>
          </a:xfrm>
        </p:grpSpPr>
        <p:pic>
          <p:nvPicPr>
            <p:cNvPr id="8" name="object 8"/>
            <p:cNvPicPr/>
            <p:nvPr/>
          </p:nvPicPr>
          <p:blipFill>
            <a:blip r:embed="rId2" cstate="print"/>
            <a:stretch>
              <a:fillRect/>
            </a:stretch>
          </p:blipFill>
          <p:spPr>
            <a:xfrm>
              <a:off x="10473842" y="1167117"/>
              <a:ext cx="6387706" cy="7952333"/>
            </a:xfrm>
            <a:prstGeom prst="rect">
              <a:avLst/>
            </a:prstGeom>
          </p:spPr>
        </p:pic>
        <p:sp>
          <p:nvSpPr>
            <p:cNvPr id="9" name="object 9"/>
            <p:cNvSpPr/>
            <p:nvPr/>
          </p:nvSpPr>
          <p:spPr>
            <a:xfrm>
              <a:off x="9552241" y="0"/>
              <a:ext cx="1266825" cy="1976755"/>
            </a:xfrm>
            <a:custGeom>
              <a:avLst/>
              <a:gdLst/>
              <a:ahLst/>
              <a:cxnLst/>
              <a:rect l="l" t="t" r="r" b="b"/>
              <a:pathLst>
                <a:path w="1266825" h="1976755">
                  <a:moveTo>
                    <a:pt x="1266824" y="0"/>
                  </a:moveTo>
                  <a:lnTo>
                    <a:pt x="214210" y="0"/>
                  </a:lnTo>
                  <a:lnTo>
                    <a:pt x="189345" y="38569"/>
                  </a:lnTo>
                  <a:lnTo>
                    <a:pt x="166018" y="77798"/>
                  </a:lnTo>
                  <a:lnTo>
                    <a:pt x="144077" y="117918"/>
                  </a:lnTo>
                  <a:lnTo>
                    <a:pt x="123555" y="158896"/>
                  </a:lnTo>
                  <a:lnTo>
                    <a:pt x="104485" y="200698"/>
                  </a:lnTo>
                  <a:lnTo>
                    <a:pt x="86901" y="243293"/>
                  </a:lnTo>
                  <a:lnTo>
                    <a:pt x="70835" y="286647"/>
                  </a:lnTo>
                  <a:lnTo>
                    <a:pt x="56320" y="330727"/>
                  </a:lnTo>
                  <a:lnTo>
                    <a:pt x="43389" y="375500"/>
                  </a:lnTo>
                  <a:lnTo>
                    <a:pt x="32076" y="420934"/>
                  </a:lnTo>
                  <a:lnTo>
                    <a:pt x="22412" y="466995"/>
                  </a:lnTo>
                  <a:lnTo>
                    <a:pt x="14431" y="513651"/>
                  </a:lnTo>
                  <a:lnTo>
                    <a:pt x="8167" y="560868"/>
                  </a:lnTo>
                  <a:lnTo>
                    <a:pt x="3651" y="608614"/>
                  </a:lnTo>
                  <a:lnTo>
                    <a:pt x="918" y="656855"/>
                  </a:lnTo>
                  <a:lnTo>
                    <a:pt x="0" y="705560"/>
                  </a:lnTo>
                  <a:lnTo>
                    <a:pt x="918" y="754265"/>
                  </a:lnTo>
                  <a:lnTo>
                    <a:pt x="3651" y="802509"/>
                  </a:lnTo>
                  <a:lnTo>
                    <a:pt x="8167" y="850259"/>
                  </a:lnTo>
                  <a:lnTo>
                    <a:pt x="14431" y="897483"/>
                  </a:lnTo>
                  <a:lnTo>
                    <a:pt x="22412" y="944148"/>
                  </a:lnTo>
                  <a:lnTo>
                    <a:pt x="32076" y="990220"/>
                  </a:lnTo>
                  <a:lnTo>
                    <a:pt x="43389" y="1035666"/>
                  </a:lnTo>
                  <a:lnTo>
                    <a:pt x="56320" y="1080453"/>
                  </a:lnTo>
                  <a:lnTo>
                    <a:pt x="70835" y="1124548"/>
                  </a:lnTo>
                  <a:lnTo>
                    <a:pt x="86901" y="1167919"/>
                  </a:lnTo>
                  <a:lnTo>
                    <a:pt x="104485" y="1210532"/>
                  </a:lnTo>
                  <a:lnTo>
                    <a:pt x="123555" y="1252354"/>
                  </a:lnTo>
                  <a:lnTo>
                    <a:pt x="144077" y="1293352"/>
                  </a:lnTo>
                  <a:lnTo>
                    <a:pt x="166018" y="1333493"/>
                  </a:lnTo>
                  <a:lnTo>
                    <a:pt x="189345" y="1372744"/>
                  </a:lnTo>
                  <a:lnTo>
                    <a:pt x="214025" y="1411072"/>
                  </a:lnTo>
                  <a:lnTo>
                    <a:pt x="240026" y="1448444"/>
                  </a:lnTo>
                  <a:lnTo>
                    <a:pt x="267314" y="1484827"/>
                  </a:lnTo>
                  <a:lnTo>
                    <a:pt x="295857" y="1520188"/>
                  </a:lnTo>
                  <a:lnTo>
                    <a:pt x="325621" y="1554493"/>
                  </a:lnTo>
                  <a:lnTo>
                    <a:pt x="356573" y="1587710"/>
                  </a:lnTo>
                  <a:lnTo>
                    <a:pt x="388680" y="1619807"/>
                  </a:lnTo>
                  <a:lnTo>
                    <a:pt x="421910" y="1650748"/>
                  </a:lnTo>
                  <a:lnTo>
                    <a:pt x="456230" y="1680503"/>
                  </a:lnTo>
                  <a:lnTo>
                    <a:pt x="491606" y="1709037"/>
                  </a:lnTo>
                  <a:lnTo>
                    <a:pt x="528005" y="1736318"/>
                  </a:lnTo>
                  <a:lnTo>
                    <a:pt x="565395" y="1762312"/>
                  </a:lnTo>
                  <a:lnTo>
                    <a:pt x="603743" y="1786987"/>
                  </a:lnTo>
                  <a:lnTo>
                    <a:pt x="643015" y="1810309"/>
                  </a:lnTo>
                  <a:lnTo>
                    <a:pt x="683179" y="1832246"/>
                  </a:lnTo>
                  <a:lnTo>
                    <a:pt x="724201" y="1852764"/>
                  </a:lnTo>
                  <a:lnTo>
                    <a:pt x="766049" y="1871831"/>
                  </a:lnTo>
                  <a:lnTo>
                    <a:pt x="808689" y="1889413"/>
                  </a:lnTo>
                  <a:lnTo>
                    <a:pt x="852089" y="1905477"/>
                  </a:lnTo>
                  <a:lnTo>
                    <a:pt x="896216" y="1919991"/>
                  </a:lnTo>
                  <a:lnTo>
                    <a:pt x="941037" y="1932921"/>
                  </a:lnTo>
                  <a:lnTo>
                    <a:pt x="986518" y="1944234"/>
                  </a:lnTo>
                  <a:lnTo>
                    <a:pt x="1032627" y="1953897"/>
                  </a:lnTo>
                  <a:lnTo>
                    <a:pt x="1079331" y="1961877"/>
                  </a:lnTo>
                  <a:lnTo>
                    <a:pt x="1126597" y="1968142"/>
                  </a:lnTo>
                  <a:lnTo>
                    <a:pt x="1174391" y="1972657"/>
                  </a:lnTo>
                  <a:lnTo>
                    <a:pt x="1222682" y="1975391"/>
                  </a:lnTo>
                  <a:lnTo>
                    <a:pt x="1266824" y="1976222"/>
                  </a:lnTo>
                  <a:lnTo>
                    <a:pt x="1266824" y="0"/>
                  </a:lnTo>
                  <a:close/>
                </a:path>
              </a:pathLst>
            </a:custGeom>
            <a:solidFill>
              <a:srgbClr val="2F5FAA"/>
            </a:solidFill>
          </p:spPr>
          <p:txBody>
            <a:bodyPr wrap="square" lIns="0" tIns="0" rIns="0" bIns="0" rtlCol="0"/>
            <a:lstStyle/>
            <a:p>
              <a:endParaRPr/>
            </a:p>
          </p:txBody>
        </p:sp>
        <p:sp>
          <p:nvSpPr>
            <p:cNvPr id="10" name="object 10"/>
            <p:cNvSpPr/>
            <p:nvPr/>
          </p:nvSpPr>
          <p:spPr>
            <a:xfrm>
              <a:off x="10206723" y="566635"/>
              <a:ext cx="1768475" cy="277495"/>
            </a:xfrm>
            <a:custGeom>
              <a:avLst/>
              <a:gdLst/>
              <a:ahLst/>
              <a:cxnLst/>
              <a:rect l="l" t="t" r="r" b="b"/>
              <a:pathLst>
                <a:path w="1768475" h="277494">
                  <a:moveTo>
                    <a:pt x="276466" y="136766"/>
                  </a:moveTo>
                  <a:lnTo>
                    <a:pt x="136791" y="0"/>
                  </a:lnTo>
                  <a:lnTo>
                    <a:pt x="0" y="139636"/>
                  </a:lnTo>
                  <a:lnTo>
                    <a:pt x="69837" y="208737"/>
                  </a:lnTo>
                  <a:lnTo>
                    <a:pt x="139674" y="277126"/>
                  </a:lnTo>
                  <a:lnTo>
                    <a:pt x="276466" y="136766"/>
                  </a:lnTo>
                  <a:close/>
                </a:path>
                <a:path w="1768475" h="277494">
                  <a:moveTo>
                    <a:pt x="773239" y="136766"/>
                  </a:moveTo>
                  <a:lnTo>
                    <a:pt x="633564" y="0"/>
                  </a:lnTo>
                  <a:lnTo>
                    <a:pt x="496773" y="139636"/>
                  </a:lnTo>
                  <a:lnTo>
                    <a:pt x="566610" y="208737"/>
                  </a:lnTo>
                  <a:lnTo>
                    <a:pt x="636447" y="277126"/>
                  </a:lnTo>
                  <a:lnTo>
                    <a:pt x="773239" y="136766"/>
                  </a:lnTo>
                  <a:close/>
                </a:path>
                <a:path w="1768475" h="277494">
                  <a:moveTo>
                    <a:pt x="1270723" y="136766"/>
                  </a:moveTo>
                  <a:lnTo>
                    <a:pt x="1131062" y="0"/>
                  </a:lnTo>
                  <a:lnTo>
                    <a:pt x="994270" y="139636"/>
                  </a:lnTo>
                  <a:lnTo>
                    <a:pt x="1064094" y="208737"/>
                  </a:lnTo>
                  <a:lnTo>
                    <a:pt x="1133932" y="277126"/>
                  </a:lnTo>
                  <a:lnTo>
                    <a:pt x="1270723" y="136766"/>
                  </a:lnTo>
                  <a:close/>
                </a:path>
                <a:path w="1768475" h="277494">
                  <a:moveTo>
                    <a:pt x="1768221" y="136766"/>
                  </a:moveTo>
                  <a:lnTo>
                    <a:pt x="1628546" y="0"/>
                  </a:lnTo>
                  <a:lnTo>
                    <a:pt x="1491754" y="139636"/>
                  </a:lnTo>
                  <a:lnTo>
                    <a:pt x="1561592" y="208737"/>
                  </a:lnTo>
                  <a:lnTo>
                    <a:pt x="1631416" y="277126"/>
                  </a:lnTo>
                  <a:lnTo>
                    <a:pt x="1768221" y="136766"/>
                  </a:lnTo>
                  <a:close/>
                </a:path>
              </a:pathLst>
            </a:custGeom>
            <a:solidFill>
              <a:srgbClr val="669CD3"/>
            </a:solidFill>
          </p:spPr>
          <p:txBody>
            <a:bodyPr wrap="square" lIns="0" tIns="0" rIns="0" bIns="0" rtlCol="0"/>
            <a:lstStyle/>
            <a:p>
              <a:endParaRPr/>
            </a:p>
          </p:txBody>
        </p:sp>
      </p:grpSp>
      <p:pic>
        <p:nvPicPr>
          <p:cNvPr id="11" name="object 11"/>
          <p:cNvPicPr/>
          <p:nvPr/>
        </p:nvPicPr>
        <p:blipFill>
          <a:blip r:embed="rId3" cstate="print"/>
          <a:stretch>
            <a:fillRect/>
          </a:stretch>
        </p:blipFill>
        <p:spPr>
          <a:xfrm>
            <a:off x="1618488" y="1054608"/>
            <a:ext cx="2959862" cy="742442"/>
          </a:xfrm>
          <a:prstGeom prst="rect">
            <a:avLst/>
          </a:prstGeom>
        </p:spPr>
      </p:pic>
      <p:pic>
        <p:nvPicPr>
          <p:cNvPr id="12" name="object 12"/>
          <p:cNvPicPr/>
          <p:nvPr/>
        </p:nvPicPr>
        <p:blipFill>
          <a:blip r:embed="rId4" cstate="print"/>
          <a:stretch>
            <a:fillRect/>
          </a:stretch>
        </p:blipFill>
        <p:spPr>
          <a:xfrm>
            <a:off x="1618488" y="2157984"/>
            <a:ext cx="6846062" cy="23060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17004920" y="8907094"/>
            <a:ext cx="1283335" cy="1380490"/>
          </a:xfrm>
          <a:custGeom>
            <a:avLst/>
            <a:gdLst/>
            <a:ahLst/>
            <a:cxnLst/>
            <a:rect l="l" t="t" r="r" b="b"/>
            <a:pathLst>
              <a:path w="1283334" h="1380490">
                <a:moveTo>
                  <a:pt x="1270127" y="0"/>
                </a:moveTo>
                <a:lnTo>
                  <a:pt x="1203833" y="1447"/>
                </a:lnTo>
                <a:lnTo>
                  <a:pt x="1137666" y="7200"/>
                </a:lnTo>
                <a:lnTo>
                  <a:pt x="1071372" y="15849"/>
                </a:lnTo>
                <a:lnTo>
                  <a:pt x="1005840" y="28079"/>
                </a:lnTo>
                <a:lnTo>
                  <a:pt x="941070" y="43205"/>
                </a:lnTo>
                <a:lnTo>
                  <a:pt x="877697" y="61925"/>
                </a:lnTo>
                <a:lnTo>
                  <a:pt x="815086" y="84239"/>
                </a:lnTo>
                <a:lnTo>
                  <a:pt x="753872" y="110159"/>
                </a:lnTo>
                <a:lnTo>
                  <a:pt x="693420" y="138240"/>
                </a:lnTo>
                <a:lnTo>
                  <a:pt x="635127" y="169920"/>
                </a:lnTo>
                <a:lnTo>
                  <a:pt x="578231" y="205202"/>
                </a:lnTo>
                <a:lnTo>
                  <a:pt x="523494" y="242643"/>
                </a:lnTo>
                <a:lnTo>
                  <a:pt x="470916" y="282961"/>
                </a:lnTo>
                <a:lnTo>
                  <a:pt x="420497" y="326161"/>
                </a:lnTo>
                <a:lnTo>
                  <a:pt x="372237" y="372243"/>
                </a:lnTo>
                <a:lnTo>
                  <a:pt x="326136" y="420483"/>
                </a:lnTo>
                <a:lnTo>
                  <a:pt x="282956" y="470881"/>
                </a:lnTo>
                <a:lnTo>
                  <a:pt x="242697" y="523443"/>
                </a:lnTo>
                <a:lnTo>
                  <a:pt x="205232" y="578161"/>
                </a:lnTo>
                <a:lnTo>
                  <a:pt x="169926" y="635039"/>
                </a:lnTo>
                <a:lnTo>
                  <a:pt x="138303" y="693359"/>
                </a:lnTo>
                <a:lnTo>
                  <a:pt x="110236" y="753842"/>
                </a:lnTo>
                <a:lnTo>
                  <a:pt x="84328" y="815041"/>
                </a:lnTo>
                <a:lnTo>
                  <a:pt x="61976" y="877677"/>
                </a:lnTo>
                <a:lnTo>
                  <a:pt x="43180" y="941039"/>
                </a:lnTo>
                <a:lnTo>
                  <a:pt x="28067" y="1005838"/>
                </a:lnTo>
                <a:lnTo>
                  <a:pt x="15875" y="1071358"/>
                </a:lnTo>
                <a:lnTo>
                  <a:pt x="7239" y="1137601"/>
                </a:lnTo>
                <a:lnTo>
                  <a:pt x="1524" y="1203840"/>
                </a:lnTo>
                <a:lnTo>
                  <a:pt x="0" y="1270078"/>
                </a:lnTo>
                <a:lnTo>
                  <a:pt x="1524" y="1336321"/>
                </a:lnTo>
                <a:lnTo>
                  <a:pt x="5284" y="1379903"/>
                </a:lnTo>
                <a:lnTo>
                  <a:pt x="1283079" y="1379903"/>
                </a:lnTo>
                <a:lnTo>
                  <a:pt x="1283079" y="283"/>
                </a:lnTo>
                <a:lnTo>
                  <a:pt x="1270127" y="0"/>
                </a:lnTo>
                <a:close/>
              </a:path>
            </a:pathLst>
          </a:custGeom>
          <a:solidFill>
            <a:srgbClr val="2F5FAA"/>
          </a:solidFill>
        </p:spPr>
        <p:txBody>
          <a:bodyPr wrap="square" lIns="0" tIns="0" rIns="0" bIns="0" rtlCol="0"/>
          <a:lstStyle/>
          <a:p>
            <a:endParaRPr/>
          </a:p>
        </p:txBody>
      </p:sp>
      <p:sp>
        <p:nvSpPr>
          <p:cNvPr id="3" name="object 3"/>
          <p:cNvSpPr/>
          <p:nvPr/>
        </p:nvSpPr>
        <p:spPr>
          <a:xfrm>
            <a:off x="0" y="0"/>
            <a:ext cx="1139190" cy="1254760"/>
          </a:xfrm>
          <a:custGeom>
            <a:avLst/>
            <a:gdLst/>
            <a:ahLst/>
            <a:cxnLst/>
            <a:rect l="l" t="t" r="r" b="b"/>
            <a:pathLst>
              <a:path w="1139190" h="1254760">
                <a:moveTo>
                  <a:pt x="1138864" y="0"/>
                </a:moveTo>
                <a:lnTo>
                  <a:pt x="0" y="0"/>
                </a:lnTo>
                <a:lnTo>
                  <a:pt x="0" y="1254351"/>
                </a:lnTo>
                <a:lnTo>
                  <a:pt x="67677" y="1245589"/>
                </a:lnTo>
                <a:lnTo>
                  <a:pt x="133196" y="1233359"/>
                </a:lnTo>
                <a:lnTo>
                  <a:pt x="197276" y="1218234"/>
                </a:lnTo>
                <a:lnTo>
                  <a:pt x="261357" y="1199514"/>
                </a:lnTo>
                <a:lnTo>
                  <a:pt x="323998" y="1177187"/>
                </a:lnTo>
                <a:lnTo>
                  <a:pt x="385197" y="1151990"/>
                </a:lnTo>
                <a:lnTo>
                  <a:pt x="445676" y="1123187"/>
                </a:lnTo>
                <a:lnTo>
                  <a:pt x="503996" y="1091513"/>
                </a:lnTo>
                <a:lnTo>
                  <a:pt x="560158" y="1056956"/>
                </a:lnTo>
                <a:lnTo>
                  <a:pt x="615598" y="1018793"/>
                </a:lnTo>
                <a:lnTo>
                  <a:pt x="668158" y="978470"/>
                </a:lnTo>
                <a:lnTo>
                  <a:pt x="718557" y="935278"/>
                </a:lnTo>
                <a:lnTo>
                  <a:pt x="766796" y="889913"/>
                </a:lnTo>
                <a:lnTo>
                  <a:pt x="812880" y="841679"/>
                </a:lnTo>
                <a:lnTo>
                  <a:pt x="856079" y="791272"/>
                </a:lnTo>
                <a:lnTo>
                  <a:pt x="896396" y="737996"/>
                </a:lnTo>
                <a:lnTo>
                  <a:pt x="933837" y="683272"/>
                </a:lnTo>
                <a:lnTo>
                  <a:pt x="968400" y="627112"/>
                </a:lnTo>
                <a:lnTo>
                  <a:pt x="1000075" y="568070"/>
                </a:lnTo>
                <a:lnTo>
                  <a:pt x="1028879" y="508316"/>
                </a:lnTo>
                <a:lnTo>
                  <a:pt x="1054799" y="447115"/>
                </a:lnTo>
                <a:lnTo>
                  <a:pt x="1076399" y="384479"/>
                </a:lnTo>
                <a:lnTo>
                  <a:pt x="1095836" y="320394"/>
                </a:lnTo>
                <a:lnTo>
                  <a:pt x="1110957" y="256310"/>
                </a:lnTo>
                <a:lnTo>
                  <a:pt x="1123195" y="190791"/>
                </a:lnTo>
                <a:lnTo>
                  <a:pt x="1131838" y="124560"/>
                </a:lnTo>
                <a:lnTo>
                  <a:pt x="1137597" y="58317"/>
                </a:lnTo>
                <a:lnTo>
                  <a:pt x="1138864" y="0"/>
                </a:lnTo>
                <a:close/>
              </a:path>
            </a:pathLst>
          </a:custGeom>
          <a:solidFill>
            <a:srgbClr val="669CD3"/>
          </a:solidFill>
        </p:spPr>
        <p:txBody>
          <a:bodyPr wrap="square" lIns="0" tIns="0" rIns="0" bIns="0" rtlCol="0"/>
          <a:lstStyle/>
          <a:p>
            <a:endParaRPr/>
          </a:p>
        </p:txBody>
      </p:sp>
      <p:sp>
        <p:nvSpPr>
          <p:cNvPr id="4" name="object 4"/>
          <p:cNvSpPr/>
          <p:nvPr/>
        </p:nvSpPr>
        <p:spPr>
          <a:xfrm>
            <a:off x="0" y="3480047"/>
            <a:ext cx="502920" cy="3326765"/>
          </a:xfrm>
          <a:custGeom>
            <a:avLst/>
            <a:gdLst/>
            <a:ahLst/>
            <a:cxnLst/>
            <a:rect l="l" t="t" r="r" b="b"/>
            <a:pathLst>
              <a:path w="502920" h="3326765">
                <a:moveTo>
                  <a:pt x="0" y="0"/>
                </a:moveTo>
                <a:lnTo>
                  <a:pt x="62577" y="9767"/>
                </a:lnTo>
                <a:lnTo>
                  <a:pt x="118735" y="24893"/>
                </a:lnTo>
                <a:lnTo>
                  <a:pt x="173448" y="45773"/>
                </a:lnTo>
                <a:lnTo>
                  <a:pt x="225285" y="71695"/>
                </a:lnTo>
                <a:lnTo>
                  <a:pt x="273521" y="103370"/>
                </a:lnTo>
                <a:lnTo>
                  <a:pt x="318878" y="140087"/>
                </a:lnTo>
                <a:lnTo>
                  <a:pt x="359911" y="181135"/>
                </a:lnTo>
                <a:lnTo>
                  <a:pt x="396631" y="226488"/>
                </a:lnTo>
                <a:lnTo>
                  <a:pt x="428306" y="275449"/>
                </a:lnTo>
                <a:lnTo>
                  <a:pt x="454222" y="326568"/>
                </a:lnTo>
                <a:lnTo>
                  <a:pt x="475103" y="381282"/>
                </a:lnTo>
                <a:lnTo>
                  <a:pt x="490219" y="437444"/>
                </a:lnTo>
                <a:lnTo>
                  <a:pt x="499581" y="494329"/>
                </a:lnTo>
                <a:lnTo>
                  <a:pt x="502458" y="552650"/>
                </a:lnTo>
                <a:lnTo>
                  <a:pt x="501739" y="552650"/>
                </a:lnTo>
                <a:lnTo>
                  <a:pt x="501019" y="581442"/>
                </a:lnTo>
                <a:lnTo>
                  <a:pt x="495260" y="639763"/>
                </a:lnTo>
                <a:lnTo>
                  <a:pt x="483021" y="695924"/>
                </a:lnTo>
                <a:lnTo>
                  <a:pt x="465023" y="751362"/>
                </a:lnTo>
                <a:lnTo>
                  <a:pt x="441265" y="804641"/>
                </a:lnTo>
                <a:lnTo>
                  <a:pt x="412466" y="855036"/>
                </a:lnTo>
                <a:lnTo>
                  <a:pt x="377908" y="901838"/>
                </a:lnTo>
                <a:lnTo>
                  <a:pt x="339754" y="945045"/>
                </a:lnTo>
                <a:lnTo>
                  <a:pt x="296559" y="983921"/>
                </a:lnTo>
                <a:lnTo>
                  <a:pt x="249044" y="1017755"/>
                </a:lnTo>
                <a:lnTo>
                  <a:pt x="199364" y="1047284"/>
                </a:lnTo>
                <a:lnTo>
                  <a:pt x="146089" y="1071047"/>
                </a:lnTo>
                <a:lnTo>
                  <a:pt x="90656" y="1089043"/>
                </a:lnTo>
                <a:lnTo>
                  <a:pt x="33778" y="1100563"/>
                </a:lnTo>
                <a:lnTo>
                  <a:pt x="5705" y="1104881"/>
                </a:lnTo>
                <a:lnTo>
                  <a:pt x="0" y="1105298"/>
                </a:lnTo>
              </a:path>
              <a:path w="502920" h="3326765">
                <a:moveTo>
                  <a:pt x="0" y="1110219"/>
                </a:moveTo>
                <a:lnTo>
                  <a:pt x="62577" y="1120007"/>
                </a:lnTo>
                <a:lnTo>
                  <a:pt x="118735" y="1135121"/>
                </a:lnTo>
                <a:lnTo>
                  <a:pt x="173448" y="1156000"/>
                </a:lnTo>
                <a:lnTo>
                  <a:pt x="225285" y="1181922"/>
                </a:lnTo>
                <a:lnTo>
                  <a:pt x="273521" y="1213597"/>
                </a:lnTo>
                <a:lnTo>
                  <a:pt x="318878" y="1250314"/>
                </a:lnTo>
                <a:lnTo>
                  <a:pt x="359911" y="1291362"/>
                </a:lnTo>
                <a:lnTo>
                  <a:pt x="396631" y="1336716"/>
                </a:lnTo>
                <a:lnTo>
                  <a:pt x="428306" y="1385676"/>
                </a:lnTo>
                <a:lnTo>
                  <a:pt x="454222" y="1436796"/>
                </a:lnTo>
                <a:lnTo>
                  <a:pt x="475103" y="1491522"/>
                </a:lnTo>
                <a:lnTo>
                  <a:pt x="490219" y="1547671"/>
                </a:lnTo>
                <a:lnTo>
                  <a:pt x="499581" y="1604557"/>
                </a:lnTo>
                <a:lnTo>
                  <a:pt x="502458" y="1662878"/>
                </a:lnTo>
                <a:lnTo>
                  <a:pt x="501739" y="1662878"/>
                </a:lnTo>
                <a:lnTo>
                  <a:pt x="501019" y="1691682"/>
                </a:lnTo>
                <a:lnTo>
                  <a:pt x="495260" y="1750003"/>
                </a:lnTo>
                <a:lnTo>
                  <a:pt x="483021" y="1806152"/>
                </a:lnTo>
                <a:lnTo>
                  <a:pt x="465023" y="1861590"/>
                </a:lnTo>
                <a:lnTo>
                  <a:pt x="441265" y="1914881"/>
                </a:lnTo>
                <a:lnTo>
                  <a:pt x="412466" y="1965277"/>
                </a:lnTo>
                <a:lnTo>
                  <a:pt x="377908" y="2012078"/>
                </a:lnTo>
                <a:lnTo>
                  <a:pt x="339754" y="2055273"/>
                </a:lnTo>
                <a:lnTo>
                  <a:pt x="296559" y="2094149"/>
                </a:lnTo>
                <a:lnTo>
                  <a:pt x="249044" y="2127996"/>
                </a:lnTo>
                <a:lnTo>
                  <a:pt x="199364" y="2157512"/>
                </a:lnTo>
                <a:lnTo>
                  <a:pt x="146089" y="2181274"/>
                </a:lnTo>
                <a:lnTo>
                  <a:pt x="90656" y="2199271"/>
                </a:lnTo>
                <a:lnTo>
                  <a:pt x="33778" y="2210790"/>
                </a:lnTo>
                <a:lnTo>
                  <a:pt x="5705" y="2215108"/>
                </a:lnTo>
                <a:lnTo>
                  <a:pt x="0" y="2215526"/>
                </a:lnTo>
              </a:path>
              <a:path w="502920" h="3326765">
                <a:moveTo>
                  <a:pt x="0" y="2221168"/>
                </a:moveTo>
                <a:lnTo>
                  <a:pt x="62577" y="2230946"/>
                </a:lnTo>
                <a:lnTo>
                  <a:pt x="118735" y="2246072"/>
                </a:lnTo>
                <a:lnTo>
                  <a:pt x="173448" y="2266952"/>
                </a:lnTo>
                <a:lnTo>
                  <a:pt x="225285" y="2292874"/>
                </a:lnTo>
                <a:lnTo>
                  <a:pt x="273521" y="2324549"/>
                </a:lnTo>
                <a:lnTo>
                  <a:pt x="318878" y="2361266"/>
                </a:lnTo>
                <a:lnTo>
                  <a:pt x="359911" y="2402314"/>
                </a:lnTo>
                <a:lnTo>
                  <a:pt x="396631" y="2447668"/>
                </a:lnTo>
                <a:lnTo>
                  <a:pt x="428306" y="2496628"/>
                </a:lnTo>
                <a:lnTo>
                  <a:pt x="454222" y="2547748"/>
                </a:lnTo>
                <a:lnTo>
                  <a:pt x="475103" y="2602474"/>
                </a:lnTo>
                <a:lnTo>
                  <a:pt x="490219" y="2658623"/>
                </a:lnTo>
                <a:lnTo>
                  <a:pt x="499581" y="2715509"/>
                </a:lnTo>
                <a:lnTo>
                  <a:pt x="502458" y="2773829"/>
                </a:lnTo>
                <a:lnTo>
                  <a:pt x="501739" y="2773829"/>
                </a:lnTo>
                <a:lnTo>
                  <a:pt x="501019" y="2802621"/>
                </a:lnTo>
                <a:lnTo>
                  <a:pt x="495260" y="2860942"/>
                </a:lnTo>
                <a:lnTo>
                  <a:pt x="483021" y="2917104"/>
                </a:lnTo>
                <a:lnTo>
                  <a:pt x="465023" y="2972541"/>
                </a:lnTo>
                <a:lnTo>
                  <a:pt x="441265" y="3025820"/>
                </a:lnTo>
                <a:lnTo>
                  <a:pt x="412466" y="3076228"/>
                </a:lnTo>
                <a:lnTo>
                  <a:pt x="377908" y="3123017"/>
                </a:lnTo>
                <a:lnTo>
                  <a:pt x="339754" y="3166224"/>
                </a:lnTo>
                <a:lnTo>
                  <a:pt x="296559" y="3205100"/>
                </a:lnTo>
                <a:lnTo>
                  <a:pt x="249044" y="3238947"/>
                </a:lnTo>
                <a:lnTo>
                  <a:pt x="199364" y="3268463"/>
                </a:lnTo>
                <a:lnTo>
                  <a:pt x="146089" y="3292213"/>
                </a:lnTo>
                <a:lnTo>
                  <a:pt x="90656" y="3310223"/>
                </a:lnTo>
                <a:lnTo>
                  <a:pt x="33778" y="3321742"/>
                </a:lnTo>
                <a:lnTo>
                  <a:pt x="5705" y="3326060"/>
                </a:lnTo>
                <a:lnTo>
                  <a:pt x="0" y="3326477"/>
                </a:lnTo>
              </a:path>
            </a:pathLst>
          </a:custGeom>
          <a:ln w="76316">
            <a:solidFill>
              <a:srgbClr val="99D5F0"/>
            </a:solidFill>
          </a:ln>
        </p:spPr>
        <p:txBody>
          <a:bodyPr wrap="square" lIns="0" tIns="0" rIns="0" bIns="0" rtlCol="0"/>
          <a:lstStyle/>
          <a:p>
            <a:endParaRPr/>
          </a:p>
        </p:txBody>
      </p:sp>
      <p:sp>
        <p:nvSpPr>
          <p:cNvPr id="5" name="object 5"/>
          <p:cNvSpPr/>
          <p:nvPr/>
        </p:nvSpPr>
        <p:spPr>
          <a:xfrm>
            <a:off x="16335412" y="9514793"/>
            <a:ext cx="1282065" cy="772160"/>
          </a:xfrm>
          <a:custGeom>
            <a:avLst/>
            <a:gdLst/>
            <a:ahLst/>
            <a:cxnLst/>
            <a:rect l="l" t="t" r="r" b="b"/>
            <a:pathLst>
              <a:path w="1282065" h="772159">
                <a:moveTo>
                  <a:pt x="1280897" y="0"/>
                </a:moveTo>
                <a:lnTo>
                  <a:pt x="0" y="1438"/>
                </a:lnTo>
              </a:path>
              <a:path w="1282065" h="772159">
                <a:moveTo>
                  <a:pt x="645084" y="0"/>
                </a:moveTo>
                <a:lnTo>
                  <a:pt x="0" y="771713"/>
                </a:lnTo>
              </a:path>
              <a:path w="1282065" h="772159">
                <a:moveTo>
                  <a:pt x="633653" y="0"/>
                </a:moveTo>
                <a:lnTo>
                  <a:pt x="1281659" y="770274"/>
                </a:lnTo>
              </a:path>
              <a:path w="1282065" h="772159">
                <a:moveTo>
                  <a:pt x="638607" y="7917"/>
                </a:moveTo>
                <a:lnTo>
                  <a:pt x="637209" y="771713"/>
                </a:lnTo>
              </a:path>
            </a:pathLst>
          </a:custGeom>
          <a:ln w="76313">
            <a:solidFill>
              <a:srgbClr val="99D5F0"/>
            </a:solidFill>
          </a:ln>
        </p:spPr>
        <p:txBody>
          <a:bodyPr wrap="square" lIns="0" tIns="0" rIns="0" bIns="0" rtlCol="0"/>
          <a:lstStyle/>
          <a:p>
            <a:endParaRPr/>
          </a:p>
        </p:txBody>
      </p:sp>
      <p:grpSp>
        <p:nvGrpSpPr>
          <p:cNvPr id="6" name="object 6"/>
          <p:cNvGrpSpPr/>
          <p:nvPr/>
        </p:nvGrpSpPr>
        <p:grpSpPr>
          <a:xfrm>
            <a:off x="17069770" y="0"/>
            <a:ext cx="1228090" cy="2005330"/>
            <a:chOff x="17069770" y="0"/>
            <a:chExt cx="1228090" cy="2005330"/>
          </a:xfrm>
        </p:grpSpPr>
        <p:sp>
          <p:nvSpPr>
            <p:cNvPr id="7" name="object 7"/>
            <p:cNvSpPr/>
            <p:nvPr/>
          </p:nvSpPr>
          <p:spPr>
            <a:xfrm>
              <a:off x="17079130" y="1"/>
              <a:ext cx="1209040" cy="1230630"/>
            </a:xfrm>
            <a:custGeom>
              <a:avLst/>
              <a:gdLst/>
              <a:ahLst/>
              <a:cxnLst/>
              <a:rect l="l" t="t" r="r" b="b"/>
              <a:pathLst>
                <a:path w="1209040" h="1230630">
                  <a:moveTo>
                    <a:pt x="1208927" y="1230301"/>
                  </a:moveTo>
                  <a:lnTo>
                    <a:pt x="640848" y="1230450"/>
                  </a:lnTo>
                  <a:lnTo>
                    <a:pt x="640848" y="1229726"/>
                  </a:lnTo>
                  <a:lnTo>
                    <a:pt x="607701" y="1229015"/>
                  </a:lnTo>
                  <a:lnTo>
                    <a:pt x="540771" y="1221814"/>
                  </a:lnTo>
                  <a:lnTo>
                    <a:pt x="475238" y="1208136"/>
                  </a:lnTo>
                  <a:lnTo>
                    <a:pt x="411865" y="1187245"/>
                  </a:lnTo>
                  <a:lnTo>
                    <a:pt x="350650" y="1159889"/>
                  </a:lnTo>
                  <a:lnTo>
                    <a:pt x="292356" y="1126768"/>
                  </a:lnTo>
                  <a:lnTo>
                    <a:pt x="238381" y="1087170"/>
                  </a:lnTo>
                  <a:lnTo>
                    <a:pt x="188723" y="1042530"/>
                  </a:lnTo>
                  <a:lnTo>
                    <a:pt x="143384" y="992860"/>
                  </a:lnTo>
                  <a:lnTo>
                    <a:pt x="104395" y="938860"/>
                  </a:lnTo>
                  <a:lnTo>
                    <a:pt x="70612" y="880542"/>
                  </a:lnTo>
                  <a:lnTo>
                    <a:pt x="43307" y="819341"/>
                  </a:lnTo>
                  <a:lnTo>
                    <a:pt x="23114" y="755982"/>
                  </a:lnTo>
                  <a:lnTo>
                    <a:pt x="8636" y="690463"/>
                  </a:lnTo>
                  <a:lnTo>
                    <a:pt x="1524" y="623509"/>
                  </a:lnTo>
                  <a:lnTo>
                    <a:pt x="762" y="590387"/>
                  </a:lnTo>
                  <a:lnTo>
                    <a:pt x="0" y="589663"/>
                  </a:lnTo>
                  <a:lnTo>
                    <a:pt x="762" y="589663"/>
                  </a:lnTo>
                  <a:lnTo>
                    <a:pt x="1524" y="556542"/>
                  </a:lnTo>
                  <a:lnTo>
                    <a:pt x="4318" y="522710"/>
                  </a:lnTo>
                  <a:lnTo>
                    <a:pt x="14478" y="456467"/>
                  </a:lnTo>
                  <a:lnTo>
                    <a:pt x="31750" y="391672"/>
                  </a:lnTo>
                  <a:lnTo>
                    <a:pt x="56261" y="329747"/>
                  </a:lnTo>
                  <a:lnTo>
                    <a:pt x="86487" y="269994"/>
                  </a:lnTo>
                  <a:lnTo>
                    <a:pt x="123191" y="213835"/>
                  </a:lnTo>
                  <a:lnTo>
                    <a:pt x="164974" y="161270"/>
                  </a:lnTo>
                  <a:lnTo>
                    <a:pt x="212473" y="114484"/>
                  </a:lnTo>
                  <a:lnTo>
                    <a:pt x="264289" y="72002"/>
                  </a:lnTo>
                  <a:lnTo>
                    <a:pt x="320424" y="35287"/>
                  </a:lnTo>
                  <a:lnTo>
                    <a:pt x="380241" y="5036"/>
                  </a:lnTo>
                  <a:lnTo>
                    <a:pt x="392240" y="0"/>
                  </a:lnTo>
                </a:path>
              </a:pathLst>
            </a:custGeom>
            <a:ln w="18719">
              <a:solidFill>
                <a:srgbClr val="1C365F"/>
              </a:solidFill>
            </a:ln>
          </p:spPr>
          <p:txBody>
            <a:bodyPr wrap="square" lIns="0" tIns="0" rIns="0" bIns="0" rtlCol="0"/>
            <a:lstStyle/>
            <a:p>
              <a:endParaRPr/>
            </a:p>
          </p:txBody>
        </p:sp>
        <p:sp>
          <p:nvSpPr>
            <p:cNvPr id="8" name="object 8"/>
            <p:cNvSpPr/>
            <p:nvPr/>
          </p:nvSpPr>
          <p:spPr>
            <a:xfrm>
              <a:off x="17079130" y="705603"/>
              <a:ext cx="1209040" cy="1281430"/>
            </a:xfrm>
            <a:custGeom>
              <a:avLst/>
              <a:gdLst/>
              <a:ahLst/>
              <a:cxnLst/>
              <a:rect l="l" t="t" r="r" b="b"/>
              <a:pathLst>
                <a:path w="1209040" h="1281430">
                  <a:moveTo>
                    <a:pt x="1208927" y="1280700"/>
                  </a:moveTo>
                  <a:lnTo>
                    <a:pt x="640848" y="1280849"/>
                  </a:lnTo>
                  <a:lnTo>
                    <a:pt x="640848" y="1280125"/>
                  </a:lnTo>
                  <a:lnTo>
                    <a:pt x="607701" y="1279414"/>
                  </a:lnTo>
                  <a:lnTo>
                    <a:pt x="540771" y="1272200"/>
                  </a:lnTo>
                  <a:lnTo>
                    <a:pt x="475238" y="1258523"/>
                  </a:lnTo>
                  <a:lnTo>
                    <a:pt x="411865" y="1237644"/>
                  </a:lnTo>
                  <a:lnTo>
                    <a:pt x="350650" y="1210288"/>
                  </a:lnTo>
                  <a:lnTo>
                    <a:pt x="292356" y="1177167"/>
                  </a:lnTo>
                  <a:lnTo>
                    <a:pt x="238381" y="1137569"/>
                  </a:lnTo>
                  <a:lnTo>
                    <a:pt x="188723" y="1092928"/>
                  </a:lnTo>
                  <a:lnTo>
                    <a:pt x="143384" y="1043246"/>
                  </a:lnTo>
                  <a:lnTo>
                    <a:pt x="104395" y="989246"/>
                  </a:lnTo>
                  <a:lnTo>
                    <a:pt x="70612" y="930941"/>
                  </a:lnTo>
                  <a:lnTo>
                    <a:pt x="43307" y="869740"/>
                  </a:lnTo>
                  <a:lnTo>
                    <a:pt x="23114" y="806380"/>
                  </a:lnTo>
                  <a:lnTo>
                    <a:pt x="8636" y="740862"/>
                  </a:lnTo>
                  <a:lnTo>
                    <a:pt x="1524" y="673895"/>
                  </a:lnTo>
                  <a:lnTo>
                    <a:pt x="762" y="640786"/>
                  </a:lnTo>
                  <a:lnTo>
                    <a:pt x="0" y="640062"/>
                  </a:lnTo>
                  <a:lnTo>
                    <a:pt x="762" y="640062"/>
                  </a:lnTo>
                  <a:lnTo>
                    <a:pt x="1524" y="606941"/>
                  </a:lnTo>
                  <a:lnTo>
                    <a:pt x="4318" y="573108"/>
                  </a:lnTo>
                  <a:lnTo>
                    <a:pt x="14478" y="506866"/>
                  </a:lnTo>
                  <a:lnTo>
                    <a:pt x="31750" y="442071"/>
                  </a:lnTo>
                  <a:lnTo>
                    <a:pt x="56261" y="380146"/>
                  </a:lnTo>
                  <a:lnTo>
                    <a:pt x="86487" y="320393"/>
                  </a:lnTo>
                  <a:lnTo>
                    <a:pt x="123191" y="264234"/>
                  </a:lnTo>
                  <a:lnTo>
                    <a:pt x="164974" y="211682"/>
                  </a:lnTo>
                  <a:lnTo>
                    <a:pt x="212473" y="164870"/>
                  </a:lnTo>
                  <a:lnTo>
                    <a:pt x="264289" y="122401"/>
                  </a:lnTo>
                  <a:lnTo>
                    <a:pt x="320424" y="85673"/>
                  </a:lnTo>
                  <a:lnTo>
                    <a:pt x="380241" y="55435"/>
                  </a:lnTo>
                  <a:lnTo>
                    <a:pt x="442853" y="31673"/>
                  </a:lnTo>
                  <a:lnTo>
                    <a:pt x="506862" y="14401"/>
                  </a:lnTo>
                  <a:lnTo>
                    <a:pt x="573156" y="3594"/>
                  </a:lnTo>
                  <a:lnTo>
                    <a:pt x="640086" y="0"/>
                  </a:lnTo>
                  <a:lnTo>
                    <a:pt x="1208927" y="0"/>
                  </a:lnTo>
                </a:path>
              </a:pathLst>
            </a:custGeom>
            <a:ln w="18719">
              <a:solidFill>
                <a:srgbClr val="1C365F"/>
              </a:solidFill>
            </a:ln>
          </p:spPr>
          <p:txBody>
            <a:bodyPr wrap="square" lIns="0" tIns="0" rIns="0" bIns="0" rtlCol="0"/>
            <a:lstStyle/>
            <a:p>
              <a:endParaRPr/>
            </a:p>
          </p:txBody>
        </p:sp>
      </p:grpSp>
      <p:sp>
        <p:nvSpPr>
          <p:cNvPr id="9" name="object 9"/>
          <p:cNvSpPr/>
          <p:nvPr/>
        </p:nvSpPr>
        <p:spPr>
          <a:xfrm>
            <a:off x="8183001" y="9572400"/>
            <a:ext cx="2283460" cy="715010"/>
          </a:xfrm>
          <a:custGeom>
            <a:avLst/>
            <a:gdLst/>
            <a:ahLst/>
            <a:cxnLst/>
            <a:rect l="l" t="t" r="r" b="b"/>
            <a:pathLst>
              <a:path w="2283459" h="715009">
                <a:moveTo>
                  <a:pt x="0" y="714597"/>
                </a:moveTo>
                <a:lnTo>
                  <a:pt x="41557" y="635019"/>
                </a:lnTo>
                <a:lnTo>
                  <a:pt x="76824" y="578142"/>
                </a:lnTo>
                <a:lnTo>
                  <a:pt x="114277" y="523422"/>
                </a:lnTo>
                <a:lnTo>
                  <a:pt x="154587" y="470866"/>
                </a:lnTo>
                <a:lnTo>
                  <a:pt x="197792" y="420463"/>
                </a:lnTo>
                <a:lnTo>
                  <a:pt x="243868" y="372228"/>
                </a:lnTo>
                <a:lnTo>
                  <a:pt x="292102" y="326151"/>
                </a:lnTo>
                <a:lnTo>
                  <a:pt x="342508" y="282952"/>
                </a:lnTo>
                <a:lnTo>
                  <a:pt x="395061" y="242633"/>
                </a:lnTo>
                <a:lnTo>
                  <a:pt x="449773" y="205193"/>
                </a:lnTo>
                <a:lnTo>
                  <a:pt x="506656" y="169912"/>
                </a:lnTo>
                <a:lnTo>
                  <a:pt x="564974" y="138235"/>
                </a:lnTo>
                <a:lnTo>
                  <a:pt x="625452" y="110157"/>
                </a:lnTo>
                <a:lnTo>
                  <a:pt x="686653" y="84236"/>
                </a:lnTo>
                <a:lnTo>
                  <a:pt x="749289" y="61917"/>
                </a:lnTo>
                <a:lnTo>
                  <a:pt x="812650" y="43199"/>
                </a:lnTo>
                <a:lnTo>
                  <a:pt x="877445" y="28078"/>
                </a:lnTo>
                <a:lnTo>
                  <a:pt x="942964" y="15839"/>
                </a:lnTo>
                <a:lnTo>
                  <a:pt x="1009208" y="7198"/>
                </a:lnTo>
                <a:lnTo>
                  <a:pt x="1075438" y="1437"/>
                </a:lnTo>
                <a:lnTo>
                  <a:pt x="1141681" y="0"/>
                </a:lnTo>
                <a:lnTo>
                  <a:pt x="1207925" y="1437"/>
                </a:lnTo>
                <a:lnTo>
                  <a:pt x="1274155" y="7198"/>
                </a:lnTo>
                <a:lnTo>
                  <a:pt x="1340386" y="15839"/>
                </a:lnTo>
                <a:lnTo>
                  <a:pt x="1405905" y="28078"/>
                </a:lnTo>
                <a:lnTo>
                  <a:pt x="1470713" y="43199"/>
                </a:lnTo>
                <a:lnTo>
                  <a:pt x="1534061" y="61917"/>
                </a:lnTo>
                <a:lnTo>
                  <a:pt x="1596710" y="84236"/>
                </a:lnTo>
                <a:lnTo>
                  <a:pt x="1657911" y="110157"/>
                </a:lnTo>
                <a:lnTo>
                  <a:pt x="1718376" y="138235"/>
                </a:lnTo>
                <a:lnTo>
                  <a:pt x="1776707" y="169912"/>
                </a:lnTo>
                <a:lnTo>
                  <a:pt x="1833577" y="205193"/>
                </a:lnTo>
                <a:lnTo>
                  <a:pt x="1888302" y="242633"/>
                </a:lnTo>
                <a:lnTo>
                  <a:pt x="1940854" y="282952"/>
                </a:lnTo>
                <a:lnTo>
                  <a:pt x="1991248" y="326151"/>
                </a:lnTo>
                <a:lnTo>
                  <a:pt x="2039495" y="372228"/>
                </a:lnTo>
                <a:lnTo>
                  <a:pt x="2085571" y="420463"/>
                </a:lnTo>
                <a:lnTo>
                  <a:pt x="2128763" y="470866"/>
                </a:lnTo>
                <a:lnTo>
                  <a:pt x="2169086" y="523422"/>
                </a:lnTo>
                <a:lnTo>
                  <a:pt x="2206526" y="578142"/>
                </a:lnTo>
                <a:lnTo>
                  <a:pt x="2241806" y="635019"/>
                </a:lnTo>
                <a:lnTo>
                  <a:pt x="2273480" y="693340"/>
                </a:lnTo>
                <a:lnTo>
                  <a:pt x="2283350" y="714597"/>
                </a:lnTo>
              </a:path>
              <a:path w="2283459" h="715009">
                <a:moveTo>
                  <a:pt x="823939" y="714597"/>
                </a:moveTo>
                <a:lnTo>
                  <a:pt x="881052" y="685417"/>
                </a:lnTo>
                <a:lnTo>
                  <a:pt x="943688" y="661659"/>
                </a:lnTo>
                <a:lnTo>
                  <a:pt x="1008484" y="643661"/>
                </a:lnTo>
                <a:lnTo>
                  <a:pt x="1074727" y="633580"/>
                </a:lnTo>
                <a:lnTo>
                  <a:pt x="1141681" y="629979"/>
                </a:lnTo>
                <a:lnTo>
                  <a:pt x="1175514" y="630698"/>
                </a:lnTo>
                <a:lnTo>
                  <a:pt x="1241757" y="637901"/>
                </a:lnTo>
                <a:lnTo>
                  <a:pt x="1307277" y="651578"/>
                </a:lnTo>
                <a:lnTo>
                  <a:pt x="1371348" y="672459"/>
                </a:lnTo>
                <a:lnTo>
                  <a:pt x="1432549" y="699819"/>
                </a:lnTo>
                <a:lnTo>
                  <a:pt x="1460086" y="714597"/>
                </a:lnTo>
              </a:path>
            </a:pathLst>
          </a:custGeom>
          <a:ln w="18719">
            <a:solidFill>
              <a:srgbClr val="1C365F"/>
            </a:solidFill>
          </a:ln>
        </p:spPr>
        <p:txBody>
          <a:bodyPr wrap="square" lIns="0" tIns="0" rIns="0" bIns="0" rtlCol="0"/>
          <a:lstStyle/>
          <a:p>
            <a:endParaRPr/>
          </a:p>
        </p:txBody>
      </p:sp>
      <p:grpSp>
        <p:nvGrpSpPr>
          <p:cNvPr id="10" name="object 10"/>
          <p:cNvGrpSpPr/>
          <p:nvPr/>
        </p:nvGrpSpPr>
        <p:grpSpPr>
          <a:xfrm>
            <a:off x="1600200" y="5073688"/>
            <a:ext cx="15963900" cy="3886835"/>
            <a:chOff x="1600200" y="5073688"/>
            <a:chExt cx="15963900" cy="3886835"/>
          </a:xfrm>
        </p:grpSpPr>
        <p:pic>
          <p:nvPicPr>
            <p:cNvPr id="11" name="object 11"/>
            <p:cNvPicPr/>
            <p:nvPr/>
          </p:nvPicPr>
          <p:blipFill>
            <a:blip r:embed="rId2" cstate="print"/>
            <a:stretch>
              <a:fillRect/>
            </a:stretch>
          </p:blipFill>
          <p:spPr>
            <a:xfrm>
              <a:off x="1600200" y="5274107"/>
              <a:ext cx="15087599" cy="3686175"/>
            </a:xfrm>
            <a:prstGeom prst="rect">
              <a:avLst/>
            </a:prstGeom>
          </p:spPr>
        </p:pic>
        <p:sp>
          <p:nvSpPr>
            <p:cNvPr id="12" name="object 12"/>
            <p:cNvSpPr/>
            <p:nvPr/>
          </p:nvSpPr>
          <p:spPr>
            <a:xfrm>
              <a:off x="16297147" y="5073688"/>
              <a:ext cx="1266825" cy="2541270"/>
            </a:xfrm>
            <a:custGeom>
              <a:avLst/>
              <a:gdLst/>
              <a:ahLst/>
              <a:cxnLst/>
              <a:rect l="l" t="t" r="r" b="b"/>
              <a:pathLst>
                <a:path w="1266825" h="2541270">
                  <a:moveTo>
                    <a:pt x="22" y="0"/>
                  </a:moveTo>
                  <a:lnTo>
                    <a:pt x="0" y="2540787"/>
                  </a:lnTo>
                  <a:lnTo>
                    <a:pt x="48751" y="2539868"/>
                  </a:lnTo>
                  <a:lnTo>
                    <a:pt x="97039" y="2537135"/>
                  </a:lnTo>
                  <a:lnTo>
                    <a:pt x="144832" y="2532619"/>
                  </a:lnTo>
                  <a:lnTo>
                    <a:pt x="192096" y="2526355"/>
                  </a:lnTo>
                  <a:lnTo>
                    <a:pt x="238798" y="2518375"/>
                  </a:lnTo>
                  <a:lnTo>
                    <a:pt x="284906" y="2508712"/>
                  </a:lnTo>
                  <a:lnTo>
                    <a:pt x="330386" y="2497399"/>
                  </a:lnTo>
                  <a:lnTo>
                    <a:pt x="375205" y="2484469"/>
                  </a:lnTo>
                  <a:lnTo>
                    <a:pt x="419330" y="2469956"/>
                  </a:lnTo>
                  <a:lnTo>
                    <a:pt x="462729" y="2453892"/>
                  </a:lnTo>
                  <a:lnTo>
                    <a:pt x="505368" y="2436310"/>
                  </a:lnTo>
                  <a:lnTo>
                    <a:pt x="547215" y="2417244"/>
                  </a:lnTo>
                  <a:lnTo>
                    <a:pt x="588236" y="2396726"/>
                  </a:lnTo>
                  <a:lnTo>
                    <a:pt x="628398" y="2374789"/>
                  </a:lnTo>
                  <a:lnTo>
                    <a:pt x="667669" y="2351467"/>
                  </a:lnTo>
                  <a:lnTo>
                    <a:pt x="706016" y="2326793"/>
                  </a:lnTo>
                  <a:lnTo>
                    <a:pt x="743405" y="2300799"/>
                  </a:lnTo>
                  <a:lnTo>
                    <a:pt x="779803" y="2273518"/>
                  </a:lnTo>
                  <a:lnTo>
                    <a:pt x="815178" y="2244984"/>
                  </a:lnTo>
                  <a:lnTo>
                    <a:pt x="849497" y="2215230"/>
                  </a:lnTo>
                  <a:lnTo>
                    <a:pt x="882726" y="2184289"/>
                  </a:lnTo>
                  <a:lnTo>
                    <a:pt x="914832" y="2152193"/>
                  </a:lnTo>
                  <a:lnTo>
                    <a:pt x="945784" y="2118976"/>
                  </a:lnTo>
                  <a:lnTo>
                    <a:pt x="975547" y="2084670"/>
                  </a:lnTo>
                  <a:lnTo>
                    <a:pt x="1004088" y="2049310"/>
                  </a:lnTo>
                  <a:lnTo>
                    <a:pt x="1031376" y="2012927"/>
                  </a:lnTo>
                  <a:lnTo>
                    <a:pt x="1057376" y="1975555"/>
                  </a:lnTo>
                  <a:lnTo>
                    <a:pt x="1082056" y="1937227"/>
                  </a:lnTo>
                  <a:lnTo>
                    <a:pt x="1105382" y="1897976"/>
                  </a:lnTo>
                  <a:lnTo>
                    <a:pt x="1127323" y="1857835"/>
                  </a:lnTo>
                  <a:lnTo>
                    <a:pt x="1147844" y="1816837"/>
                  </a:lnTo>
                  <a:lnTo>
                    <a:pt x="1166913" y="1775015"/>
                  </a:lnTo>
                  <a:lnTo>
                    <a:pt x="1184497" y="1732402"/>
                  </a:lnTo>
                  <a:lnTo>
                    <a:pt x="1200563" y="1689031"/>
                  </a:lnTo>
                  <a:lnTo>
                    <a:pt x="1215077" y="1644935"/>
                  </a:lnTo>
                  <a:lnTo>
                    <a:pt x="1228008" y="1600147"/>
                  </a:lnTo>
                  <a:lnTo>
                    <a:pt x="1239321" y="1554701"/>
                  </a:lnTo>
                  <a:lnTo>
                    <a:pt x="1248985" y="1508629"/>
                  </a:lnTo>
                  <a:lnTo>
                    <a:pt x="1256965" y="1461964"/>
                  </a:lnTo>
                  <a:lnTo>
                    <a:pt x="1263229" y="1414739"/>
                  </a:lnTo>
                  <a:lnTo>
                    <a:pt x="1266823" y="1376733"/>
                  </a:lnTo>
                  <a:lnTo>
                    <a:pt x="1266823" y="1163347"/>
                  </a:lnTo>
                  <a:lnTo>
                    <a:pt x="1263229" y="1125345"/>
                  </a:lnTo>
                  <a:lnTo>
                    <a:pt x="1256965" y="1078128"/>
                  </a:lnTo>
                  <a:lnTo>
                    <a:pt x="1248985" y="1031472"/>
                  </a:lnTo>
                  <a:lnTo>
                    <a:pt x="1239321" y="985411"/>
                  </a:lnTo>
                  <a:lnTo>
                    <a:pt x="1228008" y="939978"/>
                  </a:lnTo>
                  <a:lnTo>
                    <a:pt x="1215077" y="895204"/>
                  </a:lnTo>
                  <a:lnTo>
                    <a:pt x="1200563" y="851124"/>
                  </a:lnTo>
                  <a:lnTo>
                    <a:pt x="1184497" y="807770"/>
                  </a:lnTo>
                  <a:lnTo>
                    <a:pt x="1166913" y="765176"/>
                  </a:lnTo>
                  <a:lnTo>
                    <a:pt x="1147844" y="723373"/>
                  </a:lnTo>
                  <a:lnTo>
                    <a:pt x="1127323" y="682395"/>
                  </a:lnTo>
                  <a:lnTo>
                    <a:pt x="1105382" y="642276"/>
                  </a:lnTo>
                  <a:lnTo>
                    <a:pt x="1082056" y="603047"/>
                  </a:lnTo>
                  <a:lnTo>
                    <a:pt x="1057376" y="564742"/>
                  </a:lnTo>
                  <a:lnTo>
                    <a:pt x="1031376" y="527393"/>
                  </a:lnTo>
                  <a:lnTo>
                    <a:pt x="1004088" y="491034"/>
                  </a:lnTo>
                  <a:lnTo>
                    <a:pt x="975547" y="455698"/>
                  </a:lnTo>
                  <a:lnTo>
                    <a:pt x="945784" y="421417"/>
                  </a:lnTo>
                  <a:lnTo>
                    <a:pt x="914832" y="388225"/>
                  </a:lnTo>
                  <a:lnTo>
                    <a:pt x="882726" y="356154"/>
                  </a:lnTo>
                  <a:lnTo>
                    <a:pt x="849497" y="325237"/>
                  </a:lnTo>
                  <a:lnTo>
                    <a:pt x="815178" y="295507"/>
                  </a:lnTo>
                  <a:lnTo>
                    <a:pt x="779803" y="266998"/>
                  </a:lnTo>
                  <a:lnTo>
                    <a:pt x="743405" y="239741"/>
                  </a:lnTo>
                  <a:lnTo>
                    <a:pt x="706016" y="213771"/>
                  </a:lnTo>
                  <a:lnTo>
                    <a:pt x="667669" y="189119"/>
                  </a:lnTo>
                  <a:lnTo>
                    <a:pt x="628398" y="165819"/>
                  </a:lnTo>
                  <a:lnTo>
                    <a:pt x="588236" y="143904"/>
                  </a:lnTo>
                  <a:lnTo>
                    <a:pt x="547215" y="123407"/>
                  </a:lnTo>
                  <a:lnTo>
                    <a:pt x="505368" y="104360"/>
                  </a:lnTo>
                  <a:lnTo>
                    <a:pt x="462729" y="86796"/>
                  </a:lnTo>
                  <a:lnTo>
                    <a:pt x="419330" y="70749"/>
                  </a:lnTo>
                  <a:lnTo>
                    <a:pt x="375205" y="56252"/>
                  </a:lnTo>
                  <a:lnTo>
                    <a:pt x="330386" y="43336"/>
                  </a:lnTo>
                  <a:lnTo>
                    <a:pt x="284906" y="32036"/>
                  </a:lnTo>
                  <a:lnTo>
                    <a:pt x="238798" y="22384"/>
                  </a:lnTo>
                  <a:lnTo>
                    <a:pt x="192096" y="14413"/>
                  </a:lnTo>
                  <a:lnTo>
                    <a:pt x="144832" y="8157"/>
                  </a:lnTo>
                  <a:lnTo>
                    <a:pt x="97039" y="3647"/>
                  </a:lnTo>
                  <a:lnTo>
                    <a:pt x="48751" y="916"/>
                  </a:lnTo>
                  <a:lnTo>
                    <a:pt x="22" y="0"/>
                  </a:lnTo>
                  <a:close/>
                </a:path>
              </a:pathLst>
            </a:custGeom>
            <a:solidFill>
              <a:srgbClr val="669CD3"/>
            </a:solidFill>
          </p:spPr>
          <p:txBody>
            <a:bodyPr wrap="square" lIns="0" tIns="0" rIns="0" bIns="0" rtlCol="0"/>
            <a:lstStyle/>
            <a:p>
              <a:endParaRPr/>
            </a:p>
          </p:txBody>
        </p:sp>
      </p:grpSp>
      <p:sp>
        <p:nvSpPr>
          <p:cNvPr id="13" name="object 13"/>
          <p:cNvSpPr/>
          <p:nvPr/>
        </p:nvSpPr>
        <p:spPr>
          <a:xfrm>
            <a:off x="16794734" y="457761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4" name="object 14"/>
          <p:cNvSpPr/>
          <p:nvPr/>
        </p:nvSpPr>
        <p:spPr>
          <a:xfrm>
            <a:off x="16794734" y="5074386"/>
            <a:ext cx="277495" cy="276860"/>
          </a:xfrm>
          <a:custGeom>
            <a:avLst/>
            <a:gdLst/>
            <a:ahLst/>
            <a:cxnLst/>
            <a:rect l="l" t="t" r="r" b="b"/>
            <a:pathLst>
              <a:path w="277494" h="276860">
                <a:moveTo>
                  <a:pt x="136779" y="0"/>
                </a:moveTo>
                <a:lnTo>
                  <a:pt x="0" y="139674"/>
                </a:lnTo>
                <a:lnTo>
                  <a:pt x="139700" y="276466"/>
                </a:lnTo>
                <a:lnTo>
                  <a:pt x="208788" y="206629"/>
                </a:lnTo>
                <a:lnTo>
                  <a:pt x="277114" y="136804"/>
                </a:lnTo>
                <a:lnTo>
                  <a:pt x="136779" y="0"/>
                </a:lnTo>
                <a:close/>
              </a:path>
            </a:pathLst>
          </a:custGeom>
          <a:solidFill>
            <a:srgbClr val="99D5F0"/>
          </a:solidFill>
        </p:spPr>
        <p:txBody>
          <a:bodyPr wrap="square" lIns="0" tIns="0" rIns="0" bIns="0" rtlCol="0"/>
          <a:lstStyle/>
          <a:p>
            <a:endParaRPr/>
          </a:p>
        </p:txBody>
      </p:sp>
      <p:sp>
        <p:nvSpPr>
          <p:cNvPr id="15" name="object 15"/>
          <p:cNvSpPr/>
          <p:nvPr/>
        </p:nvSpPr>
        <p:spPr>
          <a:xfrm>
            <a:off x="16794734" y="5571883"/>
            <a:ext cx="277495" cy="276860"/>
          </a:xfrm>
          <a:custGeom>
            <a:avLst/>
            <a:gdLst/>
            <a:ahLst/>
            <a:cxnLst/>
            <a:rect l="l" t="t" r="r" b="b"/>
            <a:pathLst>
              <a:path w="277494" h="276860">
                <a:moveTo>
                  <a:pt x="136779" y="0"/>
                </a:moveTo>
                <a:lnTo>
                  <a:pt x="0" y="139674"/>
                </a:lnTo>
                <a:lnTo>
                  <a:pt x="139700" y="276466"/>
                </a:lnTo>
                <a:lnTo>
                  <a:pt x="208788" y="206629"/>
                </a:lnTo>
                <a:lnTo>
                  <a:pt x="277114" y="136791"/>
                </a:lnTo>
                <a:lnTo>
                  <a:pt x="136779" y="0"/>
                </a:lnTo>
                <a:close/>
              </a:path>
            </a:pathLst>
          </a:custGeom>
          <a:solidFill>
            <a:srgbClr val="99D5F0"/>
          </a:solidFill>
        </p:spPr>
        <p:txBody>
          <a:bodyPr wrap="square" lIns="0" tIns="0" rIns="0" bIns="0" rtlCol="0"/>
          <a:lstStyle/>
          <a:p>
            <a:endParaRPr/>
          </a:p>
        </p:txBody>
      </p:sp>
      <p:sp>
        <p:nvSpPr>
          <p:cNvPr id="16" name="object 16"/>
          <p:cNvSpPr/>
          <p:nvPr/>
        </p:nvSpPr>
        <p:spPr>
          <a:xfrm>
            <a:off x="16794734" y="6069381"/>
            <a:ext cx="277495" cy="276860"/>
          </a:xfrm>
          <a:custGeom>
            <a:avLst/>
            <a:gdLst/>
            <a:ahLst/>
            <a:cxnLst/>
            <a:rect l="l" t="t" r="r" b="b"/>
            <a:pathLst>
              <a:path w="277494" h="276860">
                <a:moveTo>
                  <a:pt x="136779" y="0"/>
                </a:moveTo>
                <a:lnTo>
                  <a:pt x="0" y="139661"/>
                </a:lnTo>
                <a:lnTo>
                  <a:pt x="139700" y="276453"/>
                </a:lnTo>
                <a:lnTo>
                  <a:pt x="208788" y="206629"/>
                </a:lnTo>
                <a:lnTo>
                  <a:pt x="277114" y="136791"/>
                </a:lnTo>
                <a:lnTo>
                  <a:pt x="136779" y="0"/>
                </a:lnTo>
                <a:close/>
              </a:path>
            </a:pathLst>
          </a:custGeom>
          <a:solidFill>
            <a:srgbClr val="99D5F0"/>
          </a:solidFill>
        </p:spPr>
        <p:txBody>
          <a:bodyPr wrap="square" lIns="0" tIns="0" rIns="0" bIns="0" rtlCol="0"/>
          <a:lstStyle/>
          <a:p>
            <a:endParaRPr/>
          </a:p>
        </p:txBody>
      </p:sp>
      <p:pic>
        <p:nvPicPr>
          <p:cNvPr id="17" name="object 17"/>
          <p:cNvPicPr/>
          <p:nvPr/>
        </p:nvPicPr>
        <p:blipFill>
          <a:blip r:embed="rId3" cstate="print"/>
          <a:stretch>
            <a:fillRect/>
          </a:stretch>
        </p:blipFill>
        <p:spPr>
          <a:xfrm>
            <a:off x="1618488" y="1008888"/>
            <a:ext cx="4687824" cy="2325624"/>
          </a:xfrm>
          <a:prstGeom prst="rect">
            <a:avLst/>
          </a:prstGeom>
        </p:spPr>
      </p:pic>
      <p:pic>
        <p:nvPicPr>
          <p:cNvPr id="18" name="object 18"/>
          <p:cNvPicPr/>
          <p:nvPr/>
        </p:nvPicPr>
        <p:blipFill>
          <a:blip r:embed="rId4" cstate="print"/>
          <a:stretch>
            <a:fillRect/>
          </a:stretch>
        </p:blipFill>
        <p:spPr>
          <a:xfrm>
            <a:off x="8513064" y="1075944"/>
            <a:ext cx="8107680" cy="1831848"/>
          </a:xfrm>
          <a:prstGeom prst="rect">
            <a:avLst/>
          </a:prstGeom>
        </p:spPr>
      </p:pic>
      <p:sp>
        <p:nvSpPr>
          <p:cNvPr id="19" name="object 19"/>
          <p:cNvSpPr/>
          <p:nvPr/>
        </p:nvSpPr>
        <p:spPr>
          <a:xfrm>
            <a:off x="579824" y="7768922"/>
            <a:ext cx="1282700" cy="772160"/>
          </a:xfrm>
          <a:custGeom>
            <a:avLst/>
            <a:gdLst/>
            <a:ahLst/>
            <a:cxnLst/>
            <a:rect l="l" t="t" r="r" b="b"/>
            <a:pathLst>
              <a:path w="1282700" h="772159">
                <a:moveTo>
                  <a:pt x="1280743" y="0"/>
                </a:moveTo>
                <a:lnTo>
                  <a:pt x="0" y="1435"/>
                </a:lnTo>
              </a:path>
              <a:path w="1282700" h="772159">
                <a:moveTo>
                  <a:pt x="645054" y="0"/>
                </a:moveTo>
                <a:lnTo>
                  <a:pt x="0" y="771704"/>
                </a:lnTo>
              </a:path>
              <a:path w="1282700" h="772159">
                <a:moveTo>
                  <a:pt x="634254" y="711"/>
                </a:moveTo>
                <a:lnTo>
                  <a:pt x="1282191" y="770993"/>
                </a:lnTo>
              </a:path>
              <a:path w="1282700" h="772159">
                <a:moveTo>
                  <a:pt x="638576" y="7911"/>
                </a:moveTo>
                <a:lnTo>
                  <a:pt x="637137" y="771704"/>
                </a:lnTo>
              </a:path>
            </a:pathLst>
          </a:custGeom>
          <a:ln w="76309">
            <a:solidFill>
              <a:srgbClr val="2F5FAA"/>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3" name="object 3"/>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4" name="object 4"/>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5" name="object 5"/>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6" name="object 6"/>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231391" y="704088"/>
            <a:ext cx="4404359" cy="813816"/>
          </a:xfrm>
          <a:prstGeom prst="rect">
            <a:avLst/>
          </a:prstGeom>
        </p:spPr>
      </p:pic>
      <p:grpSp>
        <p:nvGrpSpPr>
          <p:cNvPr id="8" name="object 8"/>
          <p:cNvGrpSpPr/>
          <p:nvPr/>
        </p:nvGrpSpPr>
        <p:grpSpPr>
          <a:xfrm>
            <a:off x="11480837" y="1148495"/>
            <a:ext cx="5873750" cy="7953375"/>
            <a:chOff x="11480837" y="1148495"/>
            <a:chExt cx="5873750" cy="7953375"/>
          </a:xfrm>
        </p:grpSpPr>
        <p:pic>
          <p:nvPicPr>
            <p:cNvPr id="9" name="object 9"/>
            <p:cNvPicPr/>
            <p:nvPr/>
          </p:nvPicPr>
          <p:blipFill>
            <a:blip r:embed="rId3" cstate="print"/>
            <a:stretch>
              <a:fillRect/>
            </a:stretch>
          </p:blipFill>
          <p:spPr>
            <a:xfrm>
              <a:off x="11480837" y="1148495"/>
              <a:ext cx="5362575" cy="7953375"/>
            </a:xfrm>
            <a:prstGeom prst="rect">
              <a:avLst/>
            </a:prstGeom>
          </p:spPr>
        </p:pic>
        <p:sp>
          <p:nvSpPr>
            <p:cNvPr id="10" name="object 10"/>
            <p:cNvSpPr/>
            <p:nvPr/>
          </p:nvSpPr>
          <p:spPr>
            <a:xfrm>
              <a:off x="16087725" y="3561928"/>
              <a:ext cx="1266825" cy="2540635"/>
            </a:xfrm>
            <a:custGeom>
              <a:avLst/>
              <a:gdLst/>
              <a:ahLst/>
              <a:cxnLst/>
              <a:rect l="l" t="t" r="r" b="b"/>
              <a:pathLst>
                <a:path w="1266825" h="2540635">
                  <a:moveTo>
                    <a:pt x="1266823" y="0"/>
                  </a:moveTo>
                  <a:lnTo>
                    <a:pt x="1222645" y="831"/>
                  </a:lnTo>
                  <a:lnTo>
                    <a:pt x="1174357" y="3561"/>
                  </a:lnTo>
                  <a:lnTo>
                    <a:pt x="1126564" y="8071"/>
                  </a:lnTo>
                  <a:lnTo>
                    <a:pt x="1079300" y="14328"/>
                  </a:lnTo>
                  <a:lnTo>
                    <a:pt x="1032598" y="22299"/>
                  </a:lnTo>
                  <a:lnTo>
                    <a:pt x="986490" y="31951"/>
                  </a:lnTo>
                  <a:lnTo>
                    <a:pt x="941010" y="43251"/>
                  </a:lnTo>
                  <a:lnTo>
                    <a:pt x="896191" y="56166"/>
                  </a:lnTo>
                  <a:lnTo>
                    <a:pt x="852066" y="70664"/>
                  </a:lnTo>
                  <a:lnTo>
                    <a:pt x="808667" y="86711"/>
                  </a:lnTo>
                  <a:lnTo>
                    <a:pt x="766028" y="104274"/>
                  </a:lnTo>
                  <a:lnTo>
                    <a:pt x="724181" y="123321"/>
                  </a:lnTo>
                  <a:lnTo>
                    <a:pt x="683160" y="143818"/>
                  </a:lnTo>
                  <a:lnTo>
                    <a:pt x="642998" y="165734"/>
                  </a:lnTo>
                  <a:lnTo>
                    <a:pt x="603727" y="189033"/>
                  </a:lnTo>
                  <a:lnTo>
                    <a:pt x="565380" y="213685"/>
                  </a:lnTo>
                  <a:lnTo>
                    <a:pt x="527991" y="239656"/>
                  </a:lnTo>
                  <a:lnTo>
                    <a:pt x="491593" y="266912"/>
                  </a:lnTo>
                  <a:lnTo>
                    <a:pt x="456218" y="295422"/>
                  </a:lnTo>
                  <a:lnTo>
                    <a:pt x="421899" y="325151"/>
                  </a:lnTo>
                  <a:lnTo>
                    <a:pt x="388670" y="356068"/>
                  </a:lnTo>
                  <a:lnTo>
                    <a:pt x="356564" y="388139"/>
                  </a:lnTo>
                  <a:lnTo>
                    <a:pt x="325612" y="421332"/>
                  </a:lnTo>
                  <a:lnTo>
                    <a:pt x="295849" y="455612"/>
                  </a:lnTo>
                  <a:lnTo>
                    <a:pt x="267308" y="490949"/>
                  </a:lnTo>
                  <a:lnTo>
                    <a:pt x="240020" y="527308"/>
                  </a:lnTo>
                  <a:lnTo>
                    <a:pt x="214020" y="564656"/>
                  </a:lnTo>
                  <a:lnTo>
                    <a:pt x="189340" y="602961"/>
                  </a:lnTo>
                  <a:lnTo>
                    <a:pt x="166014" y="642190"/>
                  </a:lnTo>
                  <a:lnTo>
                    <a:pt x="144073" y="682310"/>
                  </a:lnTo>
                  <a:lnTo>
                    <a:pt x="123552" y="723287"/>
                  </a:lnTo>
                  <a:lnTo>
                    <a:pt x="104483" y="765090"/>
                  </a:lnTo>
                  <a:lnTo>
                    <a:pt x="86899" y="807685"/>
                  </a:lnTo>
                  <a:lnTo>
                    <a:pt x="70833" y="851039"/>
                  </a:lnTo>
                  <a:lnTo>
                    <a:pt x="56319" y="895119"/>
                  </a:lnTo>
                  <a:lnTo>
                    <a:pt x="43388" y="939892"/>
                  </a:lnTo>
                  <a:lnTo>
                    <a:pt x="32075" y="985326"/>
                  </a:lnTo>
                  <a:lnTo>
                    <a:pt x="22411" y="1031387"/>
                  </a:lnTo>
                  <a:lnTo>
                    <a:pt x="14431" y="1078042"/>
                  </a:lnTo>
                  <a:lnTo>
                    <a:pt x="8167" y="1125260"/>
                  </a:lnTo>
                  <a:lnTo>
                    <a:pt x="3651" y="1173006"/>
                  </a:lnTo>
                  <a:lnTo>
                    <a:pt x="918" y="1221247"/>
                  </a:lnTo>
                  <a:lnTo>
                    <a:pt x="0" y="1269952"/>
                  </a:lnTo>
                  <a:lnTo>
                    <a:pt x="918" y="1318657"/>
                  </a:lnTo>
                  <a:lnTo>
                    <a:pt x="3651" y="1366902"/>
                  </a:lnTo>
                  <a:lnTo>
                    <a:pt x="8167" y="1414653"/>
                  </a:lnTo>
                  <a:lnTo>
                    <a:pt x="14431" y="1461878"/>
                  </a:lnTo>
                  <a:lnTo>
                    <a:pt x="22411" y="1508543"/>
                  </a:lnTo>
                  <a:lnTo>
                    <a:pt x="32075" y="1554615"/>
                  </a:lnTo>
                  <a:lnTo>
                    <a:pt x="43388" y="1600062"/>
                  </a:lnTo>
                  <a:lnTo>
                    <a:pt x="56319" y="1644849"/>
                  </a:lnTo>
                  <a:lnTo>
                    <a:pt x="70833" y="1688945"/>
                  </a:lnTo>
                  <a:lnTo>
                    <a:pt x="86899" y="1732316"/>
                  </a:lnTo>
                  <a:lnTo>
                    <a:pt x="104483" y="1774929"/>
                  </a:lnTo>
                  <a:lnTo>
                    <a:pt x="123552" y="1816751"/>
                  </a:lnTo>
                  <a:lnTo>
                    <a:pt x="144073" y="1857749"/>
                  </a:lnTo>
                  <a:lnTo>
                    <a:pt x="166014" y="1897890"/>
                  </a:lnTo>
                  <a:lnTo>
                    <a:pt x="189340" y="1937141"/>
                  </a:lnTo>
                  <a:lnTo>
                    <a:pt x="214020" y="1975469"/>
                  </a:lnTo>
                  <a:lnTo>
                    <a:pt x="240020" y="2012841"/>
                  </a:lnTo>
                  <a:lnTo>
                    <a:pt x="267308" y="2049224"/>
                  </a:lnTo>
                  <a:lnTo>
                    <a:pt x="295849" y="2084585"/>
                  </a:lnTo>
                  <a:lnTo>
                    <a:pt x="325612" y="2118890"/>
                  </a:lnTo>
                  <a:lnTo>
                    <a:pt x="356564" y="2152107"/>
                  </a:lnTo>
                  <a:lnTo>
                    <a:pt x="388670" y="2184203"/>
                  </a:lnTo>
                  <a:lnTo>
                    <a:pt x="421899" y="2215145"/>
                  </a:lnTo>
                  <a:lnTo>
                    <a:pt x="456218" y="2244899"/>
                  </a:lnTo>
                  <a:lnTo>
                    <a:pt x="491593" y="2273433"/>
                  </a:lnTo>
                  <a:lnTo>
                    <a:pt x="527991" y="2300713"/>
                  </a:lnTo>
                  <a:lnTo>
                    <a:pt x="565380" y="2326707"/>
                  </a:lnTo>
                  <a:lnTo>
                    <a:pt x="603727" y="2351382"/>
                  </a:lnTo>
                  <a:lnTo>
                    <a:pt x="642998" y="2374704"/>
                  </a:lnTo>
                  <a:lnTo>
                    <a:pt x="683160" y="2396640"/>
                  </a:lnTo>
                  <a:lnTo>
                    <a:pt x="724181" y="2417158"/>
                  </a:lnTo>
                  <a:lnTo>
                    <a:pt x="766028" y="2436225"/>
                  </a:lnTo>
                  <a:lnTo>
                    <a:pt x="808667" y="2453806"/>
                  </a:lnTo>
                  <a:lnTo>
                    <a:pt x="852066" y="2469870"/>
                  </a:lnTo>
                  <a:lnTo>
                    <a:pt x="896191" y="2484384"/>
                  </a:lnTo>
                  <a:lnTo>
                    <a:pt x="941010" y="2497313"/>
                  </a:lnTo>
                  <a:lnTo>
                    <a:pt x="986490" y="2508626"/>
                  </a:lnTo>
                  <a:lnTo>
                    <a:pt x="1032598" y="2518289"/>
                  </a:lnTo>
                  <a:lnTo>
                    <a:pt x="1079300" y="2526269"/>
                  </a:lnTo>
                  <a:lnTo>
                    <a:pt x="1126564" y="2532534"/>
                  </a:lnTo>
                  <a:lnTo>
                    <a:pt x="1174357" y="2537049"/>
                  </a:lnTo>
                  <a:lnTo>
                    <a:pt x="1222645" y="2539782"/>
                  </a:lnTo>
                  <a:lnTo>
                    <a:pt x="1266823" y="2540615"/>
                  </a:lnTo>
                  <a:lnTo>
                    <a:pt x="1266823" y="0"/>
                  </a:lnTo>
                  <a:close/>
                </a:path>
              </a:pathLst>
            </a:custGeom>
            <a:solidFill>
              <a:srgbClr val="99D5F0"/>
            </a:solidFill>
          </p:spPr>
          <p:txBody>
            <a:bodyPr wrap="square" lIns="0" tIns="0" rIns="0" bIns="0" rtlCol="0"/>
            <a:lstStyle/>
            <a:p>
              <a:endParaRPr/>
            </a:p>
          </p:txBody>
        </p:sp>
        <p:sp>
          <p:nvSpPr>
            <p:cNvPr id="11" name="object 11"/>
            <p:cNvSpPr/>
            <p:nvPr/>
          </p:nvSpPr>
          <p:spPr>
            <a:xfrm>
              <a:off x="16722725" y="5359679"/>
              <a:ext cx="277495" cy="1767839"/>
            </a:xfrm>
            <a:custGeom>
              <a:avLst/>
              <a:gdLst/>
              <a:ahLst/>
              <a:cxnLst/>
              <a:rect l="l" t="t" r="r" b="b"/>
              <a:pathLst>
                <a:path w="277494" h="1767840">
                  <a:moveTo>
                    <a:pt x="277114" y="1627809"/>
                  </a:moveTo>
                  <a:lnTo>
                    <a:pt x="136779" y="1491018"/>
                  </a:lnTo>
                  <a:lnTo>
                    <a:pt x="0" y="1630692"/>
                  </a:lnTo>
                  <a:lnTo>
                    <a:pt x="139573" y="1767484"/>
                  </a:lnTo>
                  <a:lnTo>
                    <a:pt x="208788" y="1697647"/>
                  </a:lnTo>
                  <a:lnTo>
                    <a:pt x="277114" y="1627809"/>
                  </a:lnTo>
                  <a:close/>
                </a:path>
                <a:path w="277494" h="1767840">
                  <a:moveTo>
                    <a:pt x="277114" y="1131049"/>
                  </a:moveTo>
                  <a:lnTo>
                    <a:pt x="136779" y="994257"/>
                  </a:lnTo>
                  <a:lnTo>
                    <a:pt x="0" y="1133919"/>
                  </a:lnTo>
                  <a:lnTo>
                    <a:pt x="139573" y="1270711"/>
                  </a:lnTo>
                  <a:lnTo>
                    <a:pt x="208788" y="1200886"/>
                  </a:lnTo>
                  <a:lnTo>
                    <a:pt x="277114" y="1131049"/>
                  </a:lnTo>
                  <a:close/>
                </a:path>
                <a:path w="277494" h="1767840">
                  <a:moveTo>
                    <a:pt x="277114" y="633552"/>
                  </a:moveTo>
                  <a:lnTo>
                    <a:pt x="136779" y="496760"/>
                  </a:lnTo>
                  <a:lnTo>
                    <a:pt x="0" y="636435"/>
                  </a:lnTo>
                  <a:lnTo>
                    <a:pt x="139573" y="773226"/>
                  </a:lnTo>
                  <a:lnTo>
                    <a:pt x="208788" y="703389"/>
                  </a:lnTo>
                  <a:lnTo>
                    <a:pt x="277114" y="633552"/>
                  </a:lnTo>
                  <a:close/>
                </a:path>
                <a:path w="277494" h="1767840">
                  <a:moveTo>
                    <a:pt x="277114" y="136791"/>
                  </a:moveTo>
                  <a:lnTo>
                    <a:pt x="136779" y="0"/>
                  </a:lnTo>
                  <a:lnTo>
                    <a:pt x="0" y="139674"/>
                  </a:lnTo>
                  <a:lnTo>
                    <a:pt x="139573" y="276453"/>
                  </a:lnTo>
                  <a:lnTo>
                    <a:pt x="208788" y="206629"/>
                  </a:lnTo>
                  <a:lnTo>
                    <a:pt x="277114" y="136791"/>
                  </a:lnTo>
                  <a:close/>
                </a:path>
              </a:pathLst>
            </a:custGeom>
            <a:solidFill>
              <a:srgbClr val="669CD3"/>
            </a:solidFill>
          </p:spPr>
          <p:txBody>
            <a:bodyPr wrap="square" lIns="0" tIns="0" rIns="0" bIns="0" rtlCol="0"/>
            <a:lstStyle/>
            <a:p>
              <a:endParaRPr/>
            </a:p>
          </p:txBody>
        </p:sp>
      </p:grpSp>
      <p:pic>
        <p:nvPicPr>
          <p:cNvPr id="12" name="object 12"/>
          <p:cNvPicPr/>
          <p:nvPr/>
        </p:nvPicPr>
        <p:blipFill>
          <a:blip r:embed="rId4" cstate="print"/>
          <a:stretch>
            <a:fillRect/>
          </a:stretch>
        </p:blipFill>
        <p:spPr>
          <a:xfrm>
            <a:off x="1310639" y="1801368"/>
            <a:ext cx="6726936" cy="402335"/>
          </a:xfrm>
          <a:prstGeom prst="rect">
            <a:avLst/>
          </a:prstGeom>
        </p:spPr>
      </p:pic>
      <p:pic>
        <p:nvPicPr>
          <p:cNvPr id="13" name="object 13"/>
          <p:cNvPicPr/>
          <p:nvPr/>
        </p:nvPicPr>
        <p:blipFill>
          <a:blip r:embed="rId5" cstate="print"/>
          <a:stretch>
            <a:fillRect/>
          </a:stretch>
        </p:blipFill>
        <p:spPr>
          <a:xfrm>
            <a:off x="1310639" y="2572512"/>
            <a:ext cx="6184392" cy="1481328"/>
          </a:xfrm>
          <a:prstGeom prst="rect">
            <a:avLst/>
          </a:prstGeom>
        </p:spPr>
      </p:pic>
      <p:pic>
        <p:nvPicPr>
          <p:cNvPr id="14" name="object 14"/>
          <p:cNvPicPr/>
          <p:nvPr/>
        </p:nvPicPr>
        <p:blipFill>
          <a:blip r:embed="rId6" cstate="print"/>
          <a:stretch>
            <a:fillRect/>
          </a:stretch>
        </p:blipFill>
        <p:spPr>
          <a:xfrm>
            <a:off x="1310639" y="4556760"/>
            <a:ext cx="8345424" cy="1118615"/>
          </a:xfrm>
          <a:prstGeom prst="rect">
            <a:avLst/>
          </a:prstGeom>
        </p:spPr>
      </p:pic>
      <p:pic>
        <p:nvPicPr>
          <p:cNvPr id="15" name="object 15"/>
          <p:cNvPicPr/>
          <p:nvPr/>
        </p:nvPicPr>
        <p:blipFill>
          <a:blip r:embed="rId7" cstate="print"/>
          <a:stretch>
            <a:fillRect/>
          </a:stretch>
        </p:blipFill>
        <p:spPr>
          <a:xfrm>
            <a:off x="1310639" y="6092952"/>
            <a:ext cx="8430768" cy="1115568"/>
          </a:xfrm>
          <a:prstGeom prst="rect">
            <a:avLst/>
          </a:prstGeom>
        </p:spPr>
      </p:pic>
      <p:pic>
        <p:nvPicPr>
          <p:cNvPr id="16" name="object 16"/>
          <p:cNvPicPr/>
          <p:nvPr/>
        </p:nvPicPr>
        <p:blipFill>
          <a:blip r:embed="rId8" cstate="print"/>
          <a:stretch>
            <a:fillRect/>
          </a:stretch>
        </p:blipFill>
        <p:spPr>
          <a:xfrm>
            <a:off x="1310639" y="7671816"/>
            <a:ext cx="8583168" cy="11186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B11939-262B-43E9-A5BB-DF4AA5524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06" y="5751575"/>
            <a:ext cx="15258543" cy="4025303"/>
          </a:xfrm>
          <a:prstGeom prst="rect">
            <a:avLst/>
          </a:prstGeom>
        </p:spPr>
      </p:pic>
      <p:sp>
        <p:nvSpPr>
          <p:cNvPr id="3" name="object 3"/>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4" name="object 4"/>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5" name="object 5"/>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6" name="object 6"/>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7" name="object 7"/>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231391" y="704088"/>
            <a:ext cx="7748016" cy="813816"/>
          </a:xfrm>
          <a:prstGeom prst="rect">
            <a:avLst/>
          </a:prstGeom>
        </p:spPr>
      </p:pic>
      <p:pic>
        <p:nvPicPr>
          <p:cNvPr id="9" name="object 9"/>
          <p:cNvPicPr/>
          <p:nvPr/>
        </p:nvPicPr>
        <p:blipFill>
          <a:blip r:embed="rId4" cstate="print"/>
          <a:stretch>
            <a:fillRect/>
          </a:stretch>
        </p:blipFill>
        <p:spPr>
          <a:xfrm>
            <a:off x="1310639" y="2072640"/>
            <a:ext cx="8363712" cy="765048"/>
          </a:xfrm>
          <a:prstGeom prst="rect">
            <a:avLst/>
          </a:prstGeom>
        </p:spPr>
      </p:pic>
      <p:pic>
        <p:nvPicPr>
          <p:cNvPr id="10" name="object 10"/>
          <p:cNvPicPr/>
          <p:nvPr/>
        </p:nvPicPr>
        <p:blipFill>
          <a:blip r:embed="rId5" cstate="print"/>
          <a:stretch>
            <a:fillRect/>
          </a:stretch>
        </p:blipFill>
        <p:spPr>
          <a:xfrm>
            <a:off x="1252727" y="3081528"/>
            <a:ext cx="8900160" cy="765048"/>
          </a:xfrm>
          <a:prstGeom prst="rect">
            <a:avLst/>
          </a:prstGeom>
        </p:spPr>
      </p:pic>
      <p:pic>
        <p:nvPicPr>
          <p:cNvPr id="11" name="object 11"/>
          <p:cNvPicPr/>
          <p:nvPr/>
        </p:nvPicPr>
        <p:blipFill>
          <a:blip r:embed="rId6" cstate="print"/>
          <a:stretch>
            <a:fillRect/>
          </a:stretch>
        </p:blipFill>
        <p:spPr>
          <a:xfrm>
            <a:off x="1252727" y="4230624"/>
            <a:ext cx="8470392" cy="765048"/>
          </a:xfrm>
          <a:prstGeom prst="rect">
            <a:avLst/>
          </a:prstGeom>
        </p:spPr>
      </p:pic>
      <p:pic>
        <p:nvPicPr>
          <p:cNvPr id="12" name="object 12"/>
          <p:cNvPicPr/>
          <p:nvPr/>
        </p:nvPicPr>
        <p:blipFill>
          <a:blip r:embed="rId7" cstate="print"/>
          <a:stretch>
            <a:fillRect/>
          </a:stretch>
        </p:blipFill>
        <p:spPr>
          <a:xfrm>
            <a:off x="1310639" y="5349240"/>
            <a:ext cx="6230112" cy="402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bject 3"/>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4" name="object 4"/>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5" name="object 5"/>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6" name="object 6"/>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7" name="object 7"/>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pic>
        <p:nvPicPr>
          <p:cNvPr id="21" name="Picture 20">
            <a:extLst>
              <a:ext uri="{FF2B5EF4-FFF2-40B4-BE49-F238E27FC236}">
                <a16:creationId xmlns:a16="http://schemas.microsoft.com/office/drawing/2014/main" id="{4A5DB915-78AF-38EF-F58D-B075DB792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997" y="2327677"/>
            <a:ext cx="7369780" cy="4572000"/>
          </a:xfrm>
          <a:prstGeom prst="rect">
            <a:avLst/>
          </a:prstGeom>
        </p:spPr>
      </p:pic>
      <p:sp>
        <p:nvSpPr>
          <p:cNvPr id="26" name="TextBox 25">
            <a:extLst>
              <a:ext uri="{FF2B5EF4-FFF2-40B4-BE49-F238E27FC236}">
                <a16:creationId xmlns:a16="http://schemas.microsoft.com/office/drawing/2014/main" id="{0FD134E9-B0FA-DB0C-9CF0-BD2EE9B6B288}"/>
              </a:ext>
            </a:extLst>
          </p:cNvPr>
          <p:cNvSpPr txBox="1"/>
          <p:nvPr/>
        </p:nvSpPr>
        <p:spPr>
          <a:xfrm>
            <a:off x="3359150" y="2330450"/>
            <a:ext cx="2286000" cy="1066800"/>
          </a:xfrm>
          <a:prstGeom prst="rect">
            <a:avLst/>
          </a:prstGeom>
          <a:noFill/>
        </p:spPr>
        <p:txBody>
          <a:bodyPr wrap="square" rtlCol="0">
            <a:spAutoFit/>
          </a:bodyPr>
          <a:lstStyle/>
          <a:p>
            <a:endParaRPr lang="en-US" dirty="0"/>
          </a:p>
        </p:txBody>
      </p:sp>
      <p:sp>
        <p:nvSpPr>
          <p:cNvPr id="28" name="Rectangle 2">
            <a:extLst>
              <a:ext uri="{FF2B5EF4-FFF2-40B4-BE49-F238E27FC236}">
                <a16:creationId xmlns:a16="http://schemas.microsoft.com/office/drawing/2014/main" id="{6AD266E1-460C-3FDA-EECF-F39AC9800C7D}"/>
              </a:ext>
            </a:extLst>
          </p:cNvPr>
          <p:cNvSpPr>
            <a:spLocks noChangeArrowheads="1"/>
          </p:cNvSpPr>
          <p:nvPr/>
        </p:nvSpPr>
        <p:spPr bwMode="auto">
          <a:xfrm>
            <a:off x="486541" y="1600716"/>
            <a:ext cx="97004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2">
                    <a:lumMod val="50000"/>
                  </a:schemeClr>
                </a:solidFill>
                <a:effectLst/>
                <a:latin typeface="Arial" panose="020B0604020202020204" pitchFamily="34" charset="0"/>
              </a:rPr>
              <a:t>1. February Peak in Revenue:</a:t>
            </a: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50000"/>
                  </a:schemeClr>
                </a:solidFill>
                <a:effectLst/>
                <a:latin typeface="Arial" panose="020B0604020202020204" pitchFamily="34" charset="0"/>
              </a:rPr>
              <a:t> February has the highest revenue, reaching approximately 20 million. Despite this, the number of units sold in February is relatively low compared to other months, suggesting higher revenue per unit or the sale of premium products.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2">
                    <a:lumMod val="50000"/>
                  </a:schemeClr>
                </a:solidFill>
                <a:effectLst/>
                <a:latin typeface="Arial" panose="020B0604020202020204" pitchFamily="34" charset="0"/>
              </a:rPr>
              <a:t>2. Sales Dip in March:</a:t>
            </a: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50000"/>
                  </a:schemeClr>
                </a:solidFill>
                <a:effectLst/>
                <a:latin typeface="Arial" panose="020B0604020202020204" pitchFamily="34" charset="0"/>
              </a:rPr>
              <a:t>There is a noticeable drop in both revenue and units sold in March.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2">
                    <a:lumMod val="50000"/>
                  </a:schemeClr>
                </a:solidFill>
                <a:effectLst/>
                <a:latin typeface="Arial" panose="020B0604020202020204" pitchFamily="34" charset="0"/>
              </a:rPr>
              <a:t>3.Strong Performance in Q4:</a:t>
            </a:r>
            <a:endParaRPr kumimoji="0" lang="en-US" altLang="en-US" sz="2400" b="0"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50000"/>
                  </a:schemeClr>
                </a:solidFill>
                <a:effectLst/>
                <a:latin typeface="Arial" panose="020B0604020202020204" pitchFamily="34" charset="0"/>
              </a:rPr>
              <a:t>The fourth quarter, particularly in October and November, shows a significant increase in units sold, especially in November. </a:t>
            </a:r>
          </a:p>
        </p:txBody>
      </p:sp>
    </p:spTree>
    <p:extLst>
      <p:ext uri="{BB962C8B-B14F-4D97-AF65-F5344CB8AC3E}">
        <p14:creationId xmlns:p14="http://schemas.microsoft.com/office/powerpoint/2010/main" val="324322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bject 3"/>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4" name="object 4"/>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5" name="object 5"/>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6" name="object 6"/>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7" name="object 7"/>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sp>
        <p:nvSpPr>
          <p:cNvPr id="26" name="TextBox 25">
            <a:extLst>
              <a:ext uri="{FF2B5EF4-FFF2-40B4-BE49-F238E27FC236}">
                <a16:creationId xmlns:a16="http://schemas.microsoft.com/office/drawing/2014/main" id="{0FD134E9-B0FA-DB0C-9CF0-BD2EE9B6B288}"/>
              </a:ext>
            </a:extLst>
          </p:cNvPr>
          <p:cNvSpPr txBox="1"/>
          <p:nvPr/>
        </p:nvSpPr>
        <p:spPr>
          <a:xfrm>
            <a:off x="3359150" y="2330450"/>
            <a:ext cx="2286000" cy="1066800"/>
          </a:xfrm>
          <a:prstGeom prst="rect">
            <a:avLst/>
          </a:prstGeom>
          <a:noFill/>
        </p:spPr>
        <p:txBody>
          <a:bodyPr wrap="square" rtlCol="0">
            <a:spAutoFit/>
          </a:bodyPr>
          <a:lstStyle/>
          <a:p>
            <a:endParaRPr lang="en-US" dirty="0"/>
          </a:p>
        </p:txBody>
      </p:sp>
      <p:sp>
        <p:nvSpPr>
          <p:cNvPr id="28" name="Rectangle 2">
            <a:extLst>
              <a:ext uri="{FF2B5EF4-FFF2-40B4-BE49-F238E27FC236}">
                <a16:creationId xmlns:a16="http://schemas.microsoft.com/office/drawing/2014/main" id="{6AD266E1-460C-3FDA-EECF-F39AC9800C7D}"/>
              </a:ext>
            </a:extLst>
          </p:cNvPr>
          <p:cNvSpPr>
            <a:spLocks noChangeArrowheads="1"/>
          </p:cNvSpPr>
          <p:nvPr/>
        </p:nvSpPr>
        <p:spPr bwMode="auto">
          <a:xfrm>
            <a:off x="378777" y="850384"/>
            <a:ext cx="9700405" cy="821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tx2">
                    <a:lumMod val="50000"/>
                  </a:schemeClr>
                </a:solidFill>
              </a:rPr>
              <a:t>1. 2012 Peak in Profit:</a:t>
            </a:r>
          </a:p>
          <a:p>
            <a:pPr marL="342900" indent="-342900">
              <a:buFont typeface="Arial" panose="020B0604020202020204" pitchFamily="34" charset="0"/>
              <a:buChar char="•"/>
            </a:pPr>
            <a:r>
              <a:rPr lang="en-US" sz="2400" dirty="0">
                <a:solidFill>
                  <a:schemeClr val="tx2">
                    <a:lumMod val="50000"/>
                  </a:schemeClr>
                </a:solidFill>
              </a:rPr>
              <a:t>The highest profit was in the year 2012 which is near about 10 million. That indicates whichever strategies or market conditions that were put in place during 2012 worked well.</a:t>
            </a:r>
          </a:p>
          <a:p>
            <a:pPr marL="342900" indent="-342900">
              <a:buFont typeface="Arial" panose="020B0604020202020204" pitchFamily="34" charset="0"/>
              <a:buChar char="•"/>
            </a:pPr>
            <a:endParaRPr lang="en-US" sz="2400" dirty="0">
              <a:solidFill>
                <a:schemeClr val="tx2">
                  <a:lumMod val="50000"/>
                </a:schemeClr>
              </a:solidFill>
            </a:endParaRPr>
          </a:p>
          <a:p>
            <a:pPr marL="342900" indent="-342900">
              <a:buFont typeface="Arial" panose="020B0604020202020204" pitchFamily="34" charset="0"/>
              <a:buChar char="•"/>
            </a:pPr>
            <a:endParaRPr lang="en-US" sz="2400" dirty="0">
              <a:solidFill>
                <a:schemeClr val="tx2">
                  <a:lumMod val="50000"/>
                </a:schemeClr>
              </a:solidFill>
            </a:endParaRPr>
          </a:p>
          <a:p>
            <a:r>
              <a:rPr lang="en-US" sz="2400" b="1" dirty="0">
                <a:solidFill>
                  <a:schemeClr val="tx2">
                    <a:lumMod val="50000"/>
                  </a:schemeClr>
                </a:solidFill>
              </a:rPr>
              <a:t>2. Significant Drop in 2011:</a:t>
            </a:r>
          </a:p>
          <a:p>
            <a:pPr marL="342900" indent="-342900">
              <a:buFont typeface="Arial" panose="020B0604020202020204" pitchFamily="34" charset="0"/>
              <a:buChar char="•"/>
            </a:pPr>
            <a:r>
              <a:rPr lang="en-US" sz="2400" dirty="0">
                <a:solidFill>
                  <a:schemeClr val="tx2">
                    <a:lumMod val="50000"/>
                  </a:schemeClr>
                </a:solidFill>
              </a:rPr>
              <a:t>Profit has gone down in 2011 versus previous year, as it is very visible. This might suggest that the year itself was tough.</a:t>
            </a:r>
          </a:p>
          <a:p>
            <a:pPr marL="342900" indent="-342900">
              <a:buFont typeface="Arial" panose="020B0604020202020204" pitchFamily="34" charset="0"/>
              <a:buChar char="•"/>
            </a:pPr>
            <a:endParaRPr lang="en-US" sz="2400" dirty="0">
              <a:solidFill>
                <a:schemeClr val="tx2">
                  <a:lumMod val="50000"/>
                </a:schemeClr>
              </a:solidFill>
            </a:endParaRPr>
          </a:p>
          <a:p>
            <a:pPr marL="342900" indent="-342900">
              <a:buFont typeface="Arial" panose="020B0604020202020204" pitchFamily="34" charset="0"/>
              <a:buChar char="•"/>
            </a:pPr>
            <a:endParaRPr lang="en-US" sz="2400" dirty="0">
              <a:solidFill>
                <a:schemeClr val="tx2">
                  <a:lumMod val="50000"/>
                </a:schemeClr>
              </a:solidFill>
            </a:endParaRPr>
          </a:p>
          <a:p>
            <a:r>
              <a:rPr lang="en-US" sz="2400" b="1" dirty="0">
                <a:solidFill>
                  <a:schemeClr val="tx2">
                    <a:lumMod val="50000"/>
                  </a:schemeClr>
                </a:solidFill>
              </a:rPr>
              <a:t>3. Declining Trend After 2012:</a:t>
            </a:r>
          </a:p>
          <a:p>
            <a:pPr marL="342900" indent="-342900">
              <a:buFont typeface="Arial" panose="020B0604020202020204" pitchFamily="34" charset="0"/>
              <a:buChar char="•"/>
            </a:pPr>
            <a:r>
              <a:rPr lang="en-US" sz="2400" dirty="0">
                <a:solidFill>
                  <a:schemeClr val="tx2">
                    <a:lumMod val="50000"/>
                  </a:schemeClr>
                </a:solidFill>
              </a:rPr>
              <a:t>Profits have dropped steadily since 2012 after a record year. This suggests that competition is increasing or the market saturating.</a:t>
            </a:r>
          </a:p>
          <a:p>
            <a:pPr marL="342900" indent="-342900">
              <a:buFont typeface="Arial" panose="020B0604020202020204" pitchFamily="34" charset="0"/>
              <a:buChar char="•"/>
            </a:pPr>
            <a:endParaRPr lang="en-US" sz="2400" dirty="0">
              <a:solidFill>
                <a:schemeClr val="tx2">
                  <a:lumMod val="50000"/>
                </a:schemeClr>
              </a:solidFill>
            </a:endParaRPr>
          </a:p>
          <a:p>
            <a:pPr marL="342900" indent="-342900">
              <a:buFont typeface="Arial" panose="020B0604020202020204" pitchFamily="34" charset="0"/>
              <a:buChar char="•"/>
            </a:pPr>
            <a:endParaRPr lang="en-US" sz="2400" dirty="0">
              <a:solidFill>
                <a:schemeClr val="tx2">
                  <a:lumMod val="50000"/>
                </a:schemeClr>
              </a:solidFill>
            </a:endParaRPr>
          </a:p>
          <a:p>
            <a:r>
              <a:rPr lang="en-US" sz="2400" b="1" dirty="0">
                <a:solidFill>
                  <a:schemeClr val="tx2">
                    <a:lumMod val="50000"/>
                  </a:schemeClr>
                </a:solidFill>
              </a:rPr>
              <a:t>4. Stabilization in 2016 and 2017:</a:t>
            </a:r>
            <a:endParaRPr lang="en-US" sz="2400" dirty="0">
              <a:solidFill>
                <a:schemeClr val="tx2">
                  <a:lumMod val="50000"/>
                </a:schemeClr>
              </a:solidFill>
            </a:endParaRPr>
          </a:p>
          <a:p>
            <a:pPr>
              <a:buFont typeface="Arial" panose="020B0604020202020204" pitchFamily="34" charset="0"/>
              <a:buChar char="•"/>
            </a:pPr>
            <a:r>
              <a:rPr lang="en-US" sz="2400" dirty="0">
                <a:solidFill>
                  <a:schemeClr val="tx2">
                    <a:lumMod val="50000"/>
                  </a:schemeClr>
                </a:solidFill>
              </a:rPr>
              <a:t>   In 2016 and 2017, the profit levels off and remains relatively stable, though at a lower level compared to earlier years. This could suggest that the company has adapted to the market changes and stabilized its operations.</a:t>
            </a:r>
          </a:p>
          <a:p>
            <a:pPr marL="342900" indent="-342900">
              <a:buFont typeface="Arial" panose="020B0604020202020204" pitchFamily="34" charset="0"/>
              <a:buChar char="•"/>
            </a:pPr>
            <a:endParaRPr lang="en-US" sz="2400" dirty="0">
              <a:solidFill>
                <a:schemeClr val="tx2">
                  <a:lumMod val="50000"/>
                </a:schemeClr>
              </a:solidFill>
            </a:endParaRPr>
          </a:p>
        </p:txBody>
      </p:sp>
      <p:pic>
        <p:nvPicPr>
          <p:cNvPr id="8" name="Picture 7">
            <a:extLst>
              <a:ext uri="{FF2B5EF4-FFF2-40B4-BE49-F238E27FC236}">
                <a16:creationId xmlns:a16="http://schemas.microsoft.com/office/drawing/2014/main" id="{B2C45A3A-45FA-6F69-2AAD-5FBF80CB6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855" y="2665124"/>
            <a:ext cx="7344800" cy="4008726"/>
          </a:xfrm>
          <a:prstGeom prst="rect">
            <a:avLst/>
          </a:prstGeom>
        </p:spPr>
      </p:pic>
    </p:spTree>
    <p:extLst>
      <p:ext uri="{BB962C8B-B14F-4D97-AF65-F5344CB8AC3E}">
        <p14:creationId xmlns:p14="http://schemas.microsoft.com/office/powerpoint/2010/main" val="381037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bject 3"/>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4" name="object 4"/>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5" name="object 5"/>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6" name="object 6"/>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7" name="object 7"/>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sp>
        <p:nvSpPr>
          <p:cNvPr id="26" name="TextBox 25">
            <a:extLst>
              <a:ext uri="{FF2B5EF4-FFF2-40B4-BE49-F238E27FC236}">
                <a16:creationId xmlns:a16="http://schemas.microsoft.com/office/drawing/2014/main" id="{0FD134E9-B0FA-DB0C-9CF0-BD2EE9B6B288}"/>
              </a:ext>
            </a:extLst>
          </p:cNvPr>
          <p:cNvSpPr txBox="1"/>
          <p:nvPr/>
        </p:nvSpPr>
        <p:spPr>
          <a:xfrm>
            <a:off x="3359150" y="2330450"/>
            <a:ext cx="2286000" cy="1066800"/>
          </a:xfrm>
          <a:prstGeom prst="rect">
            <a:avLst/>
          </a:prstGeom>
          <a:noFill/>
        </p:spPr>
        <p:txBody>
          <a:bodyPr wrap="square" rtlCol="0">
            <a:spAutoFit/>
          </a:bodyPr>
          <a:lstStyle/>
          <a:p>
            <a:endParaRPr lang="en-US" dirty="0"/>
          </a:p>
        </p:txBody>
      </p:sp>
      <p:sp>
        <p:nvSpPr>
          <p:cNvPr id="28" name="Rectangle 2">
            <a:extLst>
              <a:ext uri="{FF2B5EF4-FFF2-40B4-BE49-F238E27FC236}">
                <a16:creationId xmlns:a16="http://schemas.microsoft.com/office/drawing/2014/main" id="{6AD266E1-460C-3FDA-EECF-F39AC9800C7D}"/>
              </a:ext>
            </a:extLst>
          </p:cNvPr>
          <p:cNvSpPr>
            <a:spLocks noChangeArrowheads="1"/>
          </p:cNvSpPr>
          <p:nvPr/>
        </p:nvSpPr>
        <p:spPr bwMode="auto">
          <a:xfrm>
            <a:off x="407122" y="1396885"/>
            <a:ext cx="970040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tx2">
                    <a:lumMod val="50000"/>
                  </a:schemeClr>
                </a:solidFill>
              </a:rPr>
              <a:t>1. The Leading Sub-Saharan Africa:</a:t>
            </a:r>
          </a:p>
          <a:p>
            <a:pPr marL="342900" indent="-342900">
              <a:buFont typeface="Arial" panose="020B0604020202020204" pitchFamily="34" charset="0"/>
              <a:buChar char="•"/>
            </a:pPr>
            <a:r>
              <a:rPr lang="en-US" sz="2400" dirty="0">
                <a:solidFill>
                  <a:schemeClr val="tx2">
                    <a:lumMod val="50000"/>
                  </a:schemeClr>
                </a:solidFill>
              </a:rPr>
              <a:t>The largest share of the profit comes from Sub-Saharan Africa: 27.58%. This shows that this area is where the business makes most of its sales.</a:t>
            </a:r>
          </a:p>
          <a:p>
            <a:pPr marL="342900" indent="-342900">
              <a:buFont typeface="Arial" panose="020B0604020202020204" pitchFamily="34" charset="0"/>
              <a:buChar char="•"/>
            </a:pPr>
            <a:endParaRPr lang="en-US" sz="2400" dirty="0">
              <a:solidFill>
                <a:schemeClr val="tx2">
                  <a:lumMod val="50000"/>
                </a:schemeClr>
              </a:solidFill>
            </a:endParaRPr>
          </a:p>
          <a:p>
            <a:pPr marL="342900" indent="-342900">
              <a:buFont typeface="Arial" panose="020B0604020202020204" pitchFamily="34" charset="0"/>
              <a:buChar char="•"/>
            </a:pPr>
            <a:endParaRPr lang="en-US" sz="2400" dirty="0">
              <a:solidFill>
                <a:schemeClr val="tx2">
                  <a:lumMod val="50000"/>
                </a:schemeClr>
              </a:solidFill>
            </a:endParaRPr>
          </a:p>
          <a:p>
            <a:r>
              <a:rPr lang="en-US" sz="2400" b="1" dirty="0">
                <a:solidFill>
                  <a:schemeClr val="tx2">
                    <a:lumMod val="50000"/>
                  </a:schemeClr>
                </a:solidFill>
              </a:rPr>
              <a:t>2.Europe Profit Contribution Strong:</a:t>
            </a:r>
          </a:p>
          <a:p>
            <a:pPr marL="342900" indent="-342900">
              <a:buFont typeface="Arial" panose="020B0604020202020204" pitchFamily="34" charset="0"/>
              <a:buChar char="•"/>
            </a:pPr>
            <a:r>
              <a:rPr lang="en-US" sz="2400" dirty="0">
                <a:solidFill>
                  <a:schemeClr val="tx2">
                    <a:lumMod val="50000"/>
                  </a:schemeClr>
                </a:solidFill>
              </a:rPr>
              <a:t>Europe, is the second highest profit making region after Sub-Saharan Africa with 25.09% of total Profit being input from here 🌎 Europe along with Sub-Saharan Africa accounts for over half of the total profit, which shows its main significance.</a:t>
            </a:r>
          </a:p>
          <a:p>
            <a:pPr marL="342900" indent="-342900">
              <a:buFont typeface="Arial" panose="020B0604020202020204" pitchFamily="34" charset="0"/>
              <a:buChar char="•"/>
            </a:pPr>
            <a:endParaRPr lang="en-US" sz="2400" dirty="0">
              <a:solidFill>
                <a:schemeClr val="tx2">
                  <a:lumMod val="50000"/>
                </a:schemeClr>
              </a:solidFill>
            </a:endParaRPr>
          </a:p>
          <a:p>
            <a:pPr marL="342900" indent="-342900">
              <a:buFont typeface="Arial" panose="020B0604020202020204" pitchFamily="34" charset="0"/>
              <a:buChar char="•"/>
            </a:pPr>
            <a:endParaRPr lang="en-US" sz="2400" dirty="0">
              <a:solidFill>
                <a:schemeClr val="tx2">
                  <a:lumMod val="50000"/>
                </a:schemeClr>
              </a:solidFill>
            </a:endParaRPr>
          </a:p>
          <a:p>
            <a:r>
              <a:rPr lang="en-US" sz="2400" b="1" dirty="0">
                <a:solidFill>
                  <a:schemeClr val="tx2">
                    <a:lumMod val="50000"/>
                  </a:schemeClr>
                </a:solidFill>
              </a:rPr>
              <a:t>3.Roughly in the middle of that list were Asia and Middle East:</a:t>
            </a:r>
          </a:p>
          <a:p>
            <a:pPr marL="342900" indent="-342900">
              <a:buFont typeface="Arial" panose="020B0604020202020204" pitchFamily="34" charset="0"/>
              <a:buChar char="•"/>
            </a:pPr>
            <a:r>
              <a:rPr lang="en-US" sz="2400" dirty="0">
                <a:solidFill>
                  <a:schemeClr val="tx2">
                    <a:lumMod val="50000"/>
                  </a:schemeClr>
                </a:solidFill>
              </a:rPr>
              <a:t>Asia and the Middle East represent 13.84% and 13.04%, respectively, in terms of profit. Although not the biggest contributors, these areas still represent sizeable markets and an opportunity for expansion.</a:t>
            </a:r>
          </a:p>
          <a:p>
            <a:endParaRPr lang="en-US" sz="2400" dirty="0">
              <a:solidFill>
                <a:schemeClr val="tx2">
                  <a:lumMod val="50000"/>
                </a:schemeClr>
              </a:solidFill>
            </a:endParaRPr>
          </a:p>
        </p:txBody>
      </p:sp>
      <p:pic>
        <p:nvPicPr>
          <p:cNvPr id="9" name="Picture 8">
            <a:extLst>
              <a:ext uri="{FF2B5EF4-FFF2-40B4-BE49-F238E27FC236}">
                <a16:creationId xmlns:a16="http://schemas.microsoft.com/office/drawing/2014/main" id="{EA814CB4-1E16-9030-9414-CE271CE3C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0150" y="2239504"/>
            <a:ext cx="6001290" cy="4685735"/>
          </a:xfrm>
          <a:prstGeom prst="rect">
            <a:avLst/>
          </a:prstGeom>
        </p:spPr>
      </p:pic>
    </p:spTree>
    <p:extLst>
      <p:ext uri="{BB962C8B-B14F-4D97-AF65-F5344CB8AC3E}">
        <p14:creationId xmlns:p14="http://schemas.microsoft.com/office/powerpoint/2010/main" val="167699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object 3"/>
          <p:cNvSpPr/>
          <p:nvPr/>
        </p:nvSpPr>
        <p:spPr>
          <a:xfrm>
            <a:off x="0" y="0"/>
            <a:ext cx="1139190" cy="1254760"/>
          </a:xfrm>
          <a:custGeom>
            <a:avLst/>
            <a:gdLst/>
            <a:ahLst/>
            <a:cxnLst/>
            <a:rect l="l" t="t" r="r" b="b"/>
            <a:pathLst>
              <a:path w="1139190" h="1254760">
                <a:moveTo>
                  <a:pt x="1138753" y="0"/>
                </a:moveTo>
                <a:lnTo>
                  <a:pt x="0" y="0"/>
                </a:lnTo>
                <a:lnTo>
                  <a:pt x="0" y="1254244"/>
                </a:lnTo>
                <a:lnTo>
                  <a:pt x="67617" y="1245488"/>
                </a:lnTo>
                <a:lnTo>
                  <a:pt x="133131" y="1233245"/>
                </a:lnTo>
                <a:lnTo>
                  <a:pt x="197211" y="1218132"/>
                </a:lnTo>
                <a:lnTo>
                  <a:pt x="261287" y="1199412"/>
                </a:lnTo>
                <a:lnTo>
                  <a:pt x="323924" y="1177098"/>
                </a:lnTo>
                <a:lnTo>
                  <a:pt x="385122" y="1151889"/>
                </a:lnTo>
                <a:lnTo>
                  <a:pt x="445601" y="1123098"/>
                </a:lnTo>
                <a:lnTo>
                  <a:pt x="503916" y="1091411"/>
                </a:lnTo>
                <a:lnTo>
                  <a:pt x="560075" y="1056855"/>
                </a:lnTo>
                <a:lnTo>
                  <a:pt x="615513" y="1018704"/>
                </a:lnTo>
                <a:lnTo>
                  <a:pt x="668069" y="978381"/>
                </a:lnTo>
                <a:lnTo>
                  <a:pt x="718468" y="935189"/>
                </a:lnTo>
                <a:lnTo>
                  <a:pt x="766707" y="889824"/>
                </a:lnTo>
                <a:lnTo>
                  <a:pt x="812784" y="841590"/>
                </a:lnTo>
                <a:lnTo>
                  <a:pt x="855980" y="791183"/>
                </a:lnTo>
                <a:lnTo>
                  <a:pt x="896302" y="737907"/>
                </a:lnTo>
                <a:lnTo>
                  <a:pt x="933738" y="683195"/>
                </a:lnTo>
                <a:lnTo>
                  <a:pt x="968296" y="627036"/>
                </a:lnTo>
                <a:lnTo>
                  <a:pt x="999976" y="567994"/>
                </a:lnTo>
                <a:lnTo>
                  <a:pt x="1028774" y="508240"/>
                </a:lnTo>
                <a:lnTo>
                  <a:pt x="1054695" y="447039"/>
                </a:lnTo>
                <a:lnTo>
                  <a:pt x="1076290" y="384402"/>
                </a:lnTo>
                <a:lnTo>
                  <a:pt x="1095731" y="320331"/>
                </a:lnTo>
                <a:lnTo>
                  <a:pt x="1110853" y="256247"/>
                </a:lnTo>
                <a:lnTo>
                  <a:pt x="1123091" y="190740"/>
                </a:lnTo>
                <a:lnTo>
                  <a:pt x="1131728" y="124497"/>
                </a:lnTo>
                <a:lnTo>
                  <a:pt x="1137488" y="58254"/>
                </a:lnTo>
                <a:lnTo>
                  <a:pt x="1138753" y="0"/>
                </a:lnTo>
                <a:close/>
              </a:path>
            </a:pathLst>
          </a:custGeom>
          <a:solidFill>
            <a:srgbClr val="669CD3"/>
          </a:solidFill>
        </p:spPr>
        <p:txBody>
          <a:bodyPr wrap="square" lIns="0" tIns="0" rIns="0" bIns="0" rtlCol="0"/>
          <a:lstStyle/>
          <a:p>
            <a:endParaRPr/>
          </a:p>
        </p:txBody>
      </p:sp>
      <p:sp>
        <p:nvSpPr>
          <p:cNvPr id="4" name="object 4"/>
          <p:cNvSpPr/>
          <p:nvPr/>
        </p:nvSpPr>
        <p:spPr>
          <a:xfrm>
            <a:off x="0" y="8250460"/>
            <a:ext cx="757555" cy="2035810"/>
          </a:xfrm>
          <a:custGeom>
            <a:avLst/>
            <a:gdLst/>
            <a:ahLst/>
            <a:cxnLst/>
            <a:rect l="l" t="t" r="r" b="b"/>
            <a:pathLst>
              <a:path w="757555" h="2035809">
                <a:moveTo>
                  <a:pt x="117321" y="2035445"/>
                </a:moveTo>
                <a:lnTo>
                  <a:pt x="184278" y="2031849"/>
                </a:lnTo>
                <a:lnTo>
                  <a:pt x="250516" y="2021768"/>
                </a:lnTo>
                <a:lnTo>
                  <a:pt x="315317" y="2003765"/>
                </a:lnTo>
                <a:lnTo>
                  <a:pt x="377954" y="1980007"/>
                </a:lnTo>
                <a:lnTo>
                  <a:pt x="437713" y="1949765"/>
                </a:lnTo>
                <a:lnTo>
                  <a:pt x="493876" y="1913049"/>
                </a:lnTo>
                <a:lnTo>
                  <a:pt x="545713" y="1871289"/>
                </a:lnTo>
                <a:lnTo>
                  <a:pt x="593234" y="1823768"/>
                </a:lnTo>
                <a:lnTo>
                  <a:pt x="634995" y="1771932"/>
                </a:lnTo>
                <a:lnTo>
                  <a:pt x="671711" y="1715050"/>
                </a:lnTo>
                <a:lnTo>
                  <a:pt x="701953" y="1656010"/>
                </a:lnTo>
                <a:lnTo>
                  <a:pt x="725711" y="1593372"/>
                </a:lnTo>
                <a:lnTo>
                  <a:pt x="743709" y="1528573"/>
                </a:lnTo>
                <a:lnTo>
                  <a:pt x="753789" y="1462330"/>
                </a:lnTo>
                <a:lnTo>
                  <a:pt x="757391" y="1395373"/>
                </a:lnTo>
                <a:lnTo>
                  <a:pt x="756672" y="1361534"/>
                </a:lnTo>
                <a:lnTo>
                  <a:pt x="749474" y="1295291"/>
                </a:lnTo>
                <a:lnTo>
                  <a:pt x="735791" y="1229773"/>
                </a:lnTo>
                <a:lnTo>
                  <a:pt x="714911" y="1165692"/>
                </a:lnTo>
                <a:lnTo>
                  <a:pt x="687551" y="1104493"/>
                </a:lnTo>
                <a:lnTo>
                  <a:pt x="654432" y="1046898"/>
                </a:lnTo>
                <a:lnTo>
                  <a:pt x="614834" y="992899"/>
                </a:lnTo>
                <a:lnTo>
                  <a:pt x="570195" y="942495"/>
                </a:lnTo>
                <a:lnTo>
                  <a:pt x="519792" y="897857"/>
                </a:lnTo>
                <a:lnTo>
                  <a:pt x="465792" y="858258"/>
                </a:lnTo>
                <a:lnTo>
                  <a:pt x="408195" y="825139"/>
                </a:lnTo>
                <a:lnTo>
                  <a:pt x="346998" y="797776"/>
                </a:lnTo>
                <a:lnTo>
                  <a:pt x="282917" y="776902"/>
                </a:lnTo>
                <a:lnTo>
                  <a:pt x="217397" y="763211"/>
                </a:lnTo>
                <a:lnTo>
                  <a:pt x="151160" y="756023"/>
                </a:lnTo>
                <a:lnTo>
                  <a:pt x="117321" y="755299"/>
                </a:lnTo>
                <a:lnTo>
                  <a:pt x="0" y="755269"/>
                </a:lnTo>
              </a:path>
              <a:path w="757555" h="2035809">
                <a:moveTo>
                  <a:pt x="0" y="2035445"/>
                </a:moveTo>
                <a:lnTo>
                  <a:pt x="117321" y="2035445"/>
                </a:lnTo>
              </a:path>
              <a:path w="757555" h="2035809">
                <a:moveTo>
                  <a:pt x="117321" y="1280175"/>
                </a:moveTo>
                <a:lnTo>
                  <a:pt x="184278" y="1276573"/>
                </a:lnTo>
                <a:lnTo>
                  <a:pt x="250516" y="1266493"/>
                </a:lnTo>
                <a:lnTo>
                  <a:pt x="315317" y="1248495"/>
                </a:lnTo>
                <a:lnTo>
                  <a:pt x="377954" y="1224732"/>
                </a:lnTo>
                <a:lnTo>
                  <a:pt x="437713" y="1194494"/>
                </a:lnTo>
                <a:lnTo>
                  <a:pt x="493876" y="1157774"/>
                </a:lnTo>
                <a:lnTo>
                  <a:pt x="545713" y="1116014"/>
                </a:lnTo>
                <a:lnTo>
                  <a:pt x="593234" y="1068498"/>
                </a:lnTo>
                <a:lnTo>
                  <a:pt x="634995" y="1016656"/>
                </a:lnTo>
                <a:lnTo>
                  <a:pt x="671711" y="959774"/>
                </a:lnTo>
                <a:lnTo>
                  <a:pt x="701953" y="900735"/>
                </a:lnTo>
                <a:lnTo>
                  <a:pt x="725711" y="838097"/>
                </a:lnTo>
                <a:lnTo>
                  <a:pt x="743709" y="773295"/>
                </a:lnTo>
                <a:lnTo>
                  <a:pt x="753789" y="707065"/>
                </a:lnTo>
                <a:lnTo>
                  <a:pt x="757391" y="640098"/>
                </a:lnTo>
                <a:lnTo>
                  <a:pt x="756672" y="606265"/>
                </a:lnTo>
                <a:lnTo>
                  <a:pt x="749474" y="540022"/>
                </a:lnTo>
                <a:lnTo>
                  <a:pt x="735791" y="474502"/>
                </a:lnTo>
                <a:lnTo>
                  <a:pt x="714911" y="410418"/>
                </a:lnTo>
                <a:lnTo>
                  <a:pt x="687551" y="349229"/>
                </a:lnTo>
                <a:lnTo>
                  <a:pt x="654432" y="291622"/>
                </a:lnTo>
                <a:lnTo>
                  <a:pt x="614834" y="237622"/>
                </a:lnTo>
                <a:lnTo>
                  <a:pt x="570195" y="187228"/>
                </a:lnTo>
                <a:lnTo>
                  <a:pt x="519792" y="142588"/>
                </a:lnTo>
                <a:lnTo>
                  <a:pt x="465792" y="102989"/>
                </a:lnTo>
                <a:lnTo>
                  <a:pt x="408195" y="69868"/>
                </a:lnTo>
                <a:lnTo>
                  <a:pt x="346998" y="42499"/>
                </a:lnTo>
                <a:lnTo>
                  <a:pt x="282917" y="21620"/>
                </a:lnTo>
                <a:lnTo>
                  <a:pt x="217397" y="7942"/>
                </a:lnTo>
                <a:lnTo>
                  <a:pt x="151160" y="741"/>
                </a:lnTo>
                <a:lnTo>
                  <a:pt x="117321" y="30"/>
                </a:lnTo>
                <a:lnTo>
                  <a:pt x="0" y="0"/>
                </a:lnTo>
              </a:path>
              <a:path w="757555" h="2035809">
                <a:moveTo>
                  <a:pt x="0" y="1280175"/>
                </a:moveTo>
                <a:lnTo>
                  <a:pt x="117321" y="1280175"/>
                </a:lnTo>
              </a:path>
            </a:pathLst>
          </a:custGeom>
          <a:ln w="18719">
            <a:solidFill>
              <a:srgbClr val="1C365F"/>
            </a:solidFill>
          </a:ln>
        </p:spPr>
        <p:txBody>
          <a:bodyPr wrap="square" lIns="0" tIns="0" rIns="0" bIns="0" rtlCol="0"/>
          <a:lstStyle/>
          <a:p>
            <a:endParaRPr/>
          </a:p>
        </p:txBody>
      </p:sp>
      <p:sp>
        <p:nvSpPr>
          <p:cNvPr id="5" name="object 5"/>
          <p:cNvSpPr/>
          <p:nvPr/>
        </p:nvSpPr>
        <p:spPr>
          <a:xfrm>
            <a:off x="16992727" y="0"/>
            <a:ext cx="1295400" cy="1288415"/>
          </a:xfrm>
          <a:custGeom>
            <a:avLst/>
            <a:gdLst/>
            <a:ahLst/>
            <a:cxnLst/>
            <a:rect l="l" t="t" r="r" b="b"/>
            <a:pathLst>
              <a:path w="1295400" h="1288415">
                <a:moveTo>
                  <a:pt x="0" y="17956"/>
                </a:moveTo>
                <a:lnTo>
                  <a:pt x="378" y="0"/>
                </a:lnTo>
              </a:path>
              <a:path w="1295400" h="1288415">
                <a:moveTo>
                  <a:pt x="1295246" y="1287448"/>
                </a:moveTo>
                <a:lnTo>
                  <a:pt x="1270000" y="1287995"/>
                </a:lnTo>
                <a:lnTo>
                  <a:pt x="1270000" y="1287283"/>
                </a:lnTo>
                <a:lnTo>
                  <a:pt x="1203833" y="1285836"/>
                </a:lnTo>
                <a:lnTo>
                  <a:pt x="1137539" y="1280082"/>
                </a:lnTo>
                <a:lnTo>
                  <a:pt x="1071372" y="1271446"/>
                </a:lnTo>
                <a:lnTo>
                  <a:pt x="1005840" y="1259204"/>
                </a:lnTo>
                <a:lnTo>
                  <a:pt x="941705" y="1244078"/>
                </a:lnTo>
                <a:lnTo>
                  <a:pt x="877697" y="1225358"/>
                </a:lnTo>
                <a:lnTo>
                  <a:pt x="814959" y="1203044"/>
                </a:lnTo>
                <a:lnTo>
                  <a:pt x="753872" y="1177847"/>
                </a:lnTo>
                <a:lnTo>
                  <a:pt x="693293" y="1149044"/>
                </a:lnTo>
                <a:lnTo>
                  <a:pt x="635000" y="1117370"/>
                </a:lnTo>
                <a:lnTo>
                  <a:pt x="578866" y="1082801"/>
                </a:lnTo>
                <a:lnTo>
                  <a:pt x="523367" y="1044650"/>
                </a:lnTo>
                <a:lnTo>
                  <a:pt x="470916" y="1004327"/>
                </a:lnTo>
                <a:lnTo>
                  <a:pt x="420497" y="961135"/>
                </a:lnTo>
                <a:lnTo>
                  <a:pt x="372237" y="915770"/>
                </a:lnTo>
                <a:lnTo>
                  <a:pt x="326136" y="867536"/>
                </a:lnTo>
                <a:lnTo>
                  <a:pt x="282956" y="817142"/>
                </a:lnTo>
                <a:lnTo>
                  <a:pt x="242570" y="763853"/>
                </a:lnTo>
                <a:lnTo>
                  <a:pt x="205232" y="709141"/>
                </a:lnTo>
                <a:lnTo>
                  <a:pt x="170688" y="652982"/>
                </a:lnTo>
                <a:lnTo>
                  <a:pt x="138938" y="593940"/>
                </a:lnTo>
                <a:lnTo>
                  <a:pt x="110109" y="534186"/>
                </a:lnTo>
                <a:lnTo>
                  <a:pt x="84201" y="472985"/>
                </a:lnTo>
                <a:lnTo>
                  <a:pt x="62611" y="410348"/>
                </a:lnTo>
                <a:lnTo>
                  <a:pt x="43180" y="346264"/>
                </a:lnTo>
                <a:lnTo>
                  <a:pt x="28067" y="282193"/>
                </a:lnTo>
                <a:lnTo>
                  <a:pt x="15875" y="216673"/>
                </a:lnTo>
                <a:lnTo>
                  <a:pt x="7239" y="150443"/>
                </a:lnTo>
                <a:lnTo>
                  <a:pt x="1397" y="84200"/>
                </a:lnTo>
                <a:lnTo>
                  <a:pt x="0" y="17956"/>
                </a:lnTo>
              </a:path>
              <a:path w="1295400" h="1288415">
                <a:moveTo>
                  <a:pt x="629920" y="17956"/>
                </a:moveTo>
                <a:lnTo>
                  <a:pt x="630324" y="0"/>
                </a:lnTo>
              </a:path>
              <a:path w="1295400" h="1288415">
                <a:moveTo>
                  <a:pt x="1295246" y="657472"/>
                </a:moveTo>
                <a:lnTo>
                  <a:pt x="1270000" y="658024"/>
                </a:lnTo>
                <a:lnTo>
                  <a:pt x="1270000" y="657300"/>
                </a:lnTo>
                <a:lnTo>
                  <a:pt x="1236980" y="656576"/>
                </a:lnTo>
                <a:lnTo>
                  <a:pt x="1169924" y="649388"/>
                </a:lnTo>
                <a:lnTo>
                  <a:pt x="1104392" y="635697"/>
                </a:lnTo>
                <a:lnTo>
                  <a:pt x="1041019" y="614818"/>
                </a:lnTo>
                <a:lnTo>
                  <a:pt x="979932" y="587463"/>
                </a:lnTo>
                <a:lnTo>
                  <a:pt x="921512" y="554341"/>
                </a:lnTo>
                <a:lnTo>
                  <a:pt x="867537" y="514742"/>
                </a:lnTo>
                <a:lnTo>
                  <a:pt x="817880" y="470102"/>
                </a:lnTo>
                <a:lnTo>
                  <a:pt x="772541" y="420432"/>
                </a:lnTo>
                <a:lnTo>
                  <a:pt x="733679" y="366432"/>
                </a:lnTo>
                <a:lnTo>
                  <a:pt x="699770" y="308113"/>
                </a:lnTo>
                <a:lnTo>
                  <a:pt x="672465" y="246912"/>
                </a:lnTo>
                <a:lnTo>
                  <a:pt x="652272" y="183552"/>
                </a:lnTo>
                <a:lnTo>
                  <a:pt x="637921" y="118032"/>
                </a:lnTo>
                <a:lnTo>
                  <a:pt x="630682" y="51078"/>
                </a:lnTo>
                <a:lnTo>
                  <a:pt x="629920" y="17956"/>
                </a:lnTo>
              </a:path>
            </a:pathLst>
          </a:custGeom>
          <a:ln w="18719">
            <a:solidFill>
              <a:srgbClr val="1C365F"/>
            </a:solidFill>
          </a:ln>
        </p:spPr>
        <p:txBody>
          <a:bodyPr wrap="square" lIns="0" tIns="0" rIns="0" bIns="0" rtlCol="0"/>
          <a:lstStyle/>
          <a:p>
            <a:endParaRPr/>
          </a:p>
        </p:txBody>
      </p:sp>
      <p:sp>
        <p:nvSpPr>
          <p:cNvPr id="6" name="object 6"/>
          <p:cNvSpPr/>
          <p:nvPr/>
        </p:nvSpPr>
        <p:spPr>
          <a:xfrm>
            <a:off x="8426176" y="0"/>
            <a:ext cx="1281430" cy="772160"/>
          </a:xfrm>
          <a:custGeom>
            <a:avLst/>
            <a:gdLst/>
            <a:ahLst/>
            <a:cxnLst/>
            <a:rect l="l" t="t" r="r" b="b"/>
            <a:pathLst>
              <a:path w="1281429" h="772160">
                <a:moveTo>
                  <a:pt x="1280846" y="771713"/>
                </a:moveTo>
                <a:lnTo>
                  <a:pt x="0" y="770278"/>
                </a:lnTo>
              </a:path>
              <a:path w="1281429" h="772160">
                <a:moveTo>
                  <a:pt x="646551" y="771713"/>
                </a:moveTo>
                <a:lnTo>
                  <a:pt x="1435" y="0"/>
                </a:lnTo>
              </a:path>
              <a:path w="1281429" h="772160">
                <a:moveTo>
                  <a:pt x="632859" y="771713"/>
                </a:moveTo>
                <a:lnTo>
                  <a:pt x="1280846" y="1435"/>
                </a:lnTo>
              </a:path>
              <a:path w="1281429" h="772160">
                <a:moveTo>
                  <a:pt x="637902" y="764513"/>
                </a:moveTo>
                <a:lnTo>
                  <a:pt x="636466" y="723"/>
                </a:lnTo>
              </a:path>
            </a:pathLst>
          </a:custGeom>
          <a:ln w="76312">
            <a:solidFill>
              <a:srgbClr val="669CD3"/>
            </a:solidFill>
          </a:ln>
        </p:spPr>
        <p:txBody>
          <a:bodyPr wrap="square" lIns="0" tIns="0" rIns="0" bIns="0" rtlCol="0"/>
          <a:lstStyle/>
          <a:p>
            <a:endParaRPr/>
          </a:p>
        </p:txBody>
      </p:sp>
      <p:sp>
        <p:nvSpPr>
          <p:cNvPr id="7" name="object 7"/>
          <p:cNvSpPr/>
          <p:nvPr/>
        </p:nvSpPr>
        <p:spPr>
          <a:xfrm>
            <a:off x="12005060" y="9776879"/>
            <a:ext cx="3327400" cy="510540"/>
          </a:xfrm>
          <a:custGeom>
            <a:avLst/>
            <a:gdLst/>
            <a:ahLst/>
            <a:cxnLst/>
            <a:rect l="l" t="t" r="r" b="b"/>
            <a:pathLst>
              <a:path w="3327400" h="510540">
                <a:moveTo>
                  <a:pt x="2773632" y="0"/>
                </a:moveTo>
                <a:lnTo>
                  <a:pt x="2831927" y="2877"/>
                </a:lnTo>
                <a:lnTo>
                  <a:pt x="2888826" y="12238"/>
                </a:lnTo>
                <a:lnTo>
                  <a:pt x="2945089" y="27354"/>
                </a:lnTo>
                <a:lnTo>
                  <a:pt x="2999701" y="48235"/>
                </a:lnTo>
                <a:lnTo>
                  <a:pt x="3051646" y="74151"/>
                </a:lnTo>
                <a:lnTo>
                  <a:pt x="3099781" y="105831"/>
                </a:lnTo>
                <a:lnTo>
                  <a:pt x="3145249" y="142548"/>
                </a:lnTo>
                <a:lnTo>
                  <a:pt x="3186272" y="183584"/>
                </a:lnTo>
                <a:lnTo>
                  <a:pt x="3222976" y="228938"/>
                </a:lnTo>
                <a:lnTo>
                  <a:pt x="3254600" y="277897"/>
                </a:lnTo>
                <a:lnTo>
                  <a:pt x="3280509" y="329009"/>
                </a:lnTo>
                <a:lnTo>
                  <a:pt x="3301465" y="383723"/>
                </a:lnTo>
                <a:lnTo>
                  <a:pt x="3316579" y="439881"/>
                </a:lnTo>
                <a:lnTo>
                  <a:pt x="3325850" y="496753"/>
                </a:lnTo>
                <a:lnTo>
                  <a:pt x="3326828" y="510118"/>
                </a:lnTo>
              </a:path>
              <a:path w="3327400" h="510540">
                <a:moveTo>
                  <a:pt x="2221198" y="510118"/>
                </a:moveTo>
                <a:lnTo>
                  <a:pt x="2225732" y="467960"/>
                </a:lnTo>
                <a:lnTo>
                  <a:pt x="2238052" y="411802"/>
                </a:lnTo>
                <a:lnTo>
                  <a:pt x="2255959" y="356369"/>
                </a:lnTo>
                <a:lnTo>
                  <a:pt x="2279709" y="303093"/>
                </a:lnTo>
                <a:lnTo>
                  <a:pt x="2308539" y="252695"/>
                </a:lnTo>
                <a:lnTo>
                  <a:pt x="2343085" y="205898"/>
                </a:lnTo>
                <a:lnTo>
                  <a:pt x="2381313" y="162703"/>
                </a:lnTo>
                <a:lnTo>
                  <a:pt x="2424495" y="123830"/>
                </a:lnTo>
                <a:lnTo>
                  <a:pt x="2471995" y="89991"/>
                </a:lnTo>
                <a:lnTo>
                  <a:pt x="2521654" y="60473"/>
                </a:lnTo>
                <a:lnTo>
                  <a:pt x="2574996" y="36716"/>
                </a:lnTo>
                <a:lnTo>
                  <a:pt x="2630370" y="18717"/>
                </a:lnTo>
                <a:lnTo>
                  <a:pt x="2687269" y="7199"/>
                </a:lnTo>
                <a:lnTo>
                  <a:pt x="2744929" y="720"/>
                </a:lnTo>
                <a:lnTo>
                  <a:pt x="2773632" y="0"/>
                </a:lnTo>
              </a:path>
              <a:path w="3327400" h="510540">
                <a:moveTo>
                  <a:pt x="1662719" y="0"/>
                </a:moveTo>
                <a:lnTo>
                  <a:pt x="1721014" y="2877"/>
                </a:lnTo>
                <a:lnTo>
                  <a:pt x="1777912" y="12238"/>
                </a:lnTo>
                <a:lnTo>
                  <a:pt x="1834048" y="27354"/>
                </a:lnTo>
                <a:lnTo>
                  <a:pt x="1888788" y="48235"/>
                </a:lnTo>
                <a:lnTo>
                  <a:pt x="1940606" y="74151"/>
                </a:lnTo>
                <a:lnTo>
                  <a:pt x="1988868" y="105831"/>
                </a:lnTo>
                <a:lnTo>
                  <a:pt x="2034208" y="142548"/>
                </a:lnTo>
                <a:lnTo>
                  <a:pt x="2075231" y="183584"/>
                </a:lnTo>
                <a:lnTo>
                  <a:pt x="2111936" y="228938"/>
                </a:lnTo>
                <a:lnTo>
                  <a:pt x="2143687" y="277897"/>
                </a:lnTo>
                <a:lnTo>
                  <a:pt x="2169596" y="329009"/>
                </a:lnTo>
                <a:lnTo>
                  <a:pt x="2190425" y="383723"/>
                </a:lnTo>
                <a:lnTo>
                  <a:pt x="2205538" y="439881"/>
                </a:lnTo>
                <a:lnTo>
                  <a:pt x="2214937" y="496753"/>
                </a:lnTo>
                <a:lnTo>
                  <a:pt x="2215914" y="510118"/>
                </a:lnTo>
              </a:path>
              <a:path w="3327400" h="510540">
                <a:moveTo>
                  <a:pt x="1110285" y="510118"/>
                </a:moveTo>
                <a:lnTo>
                  <a:pt x="1114819" y="467960"/>
                </a:lnTo>
                <a:lnTo>
                  <a:pt x="1127011" y="411802"/>
                </a:lnTo>
                <a:lnTo>
                  <a:pt x="1145046" y="356369"/>
                </a:lnTo>
                <a:lnTo>
                  <a:pt x="1168796" y="303093"/>
                </a:lnTo>
                <a:lnTo>
                  <a:pt x="1197626" y="252695"/>
                </a:lnTo>
                <a:lnTo>
                  <a:pt x="1232171" y="205898"/>
                </a:lnTo>
                <a:lnTo>
                  <a:pt x="1270273" y="162703"/>
                </a:lnTo>
                <a:lnTo>
                  <a:pt x="1313582" y="123830"/>
                </a:lnTo>
                <a:lnTo>
                  <a:pt x="1361081" y="89991"/>
                </a:lnTo>
                <a:lnTo>
                  <a:pt x="1410740" y="60473"/>
                </a:lnTo>
                <a:lnTo>
                  <a:pt x="1463956" y="36716"/>
                </a:lnTo>
                <a:lnTo>
                  <a:pt x="1519457" y="18717"/>
                </a:lnTo>
                <a:lnTo>
                  <a:pt x="1576355" y="7199"/>
                </a:lnTo>
                <a:lnTo>
                  <a:pt x="1633888" y="720"/>
                </a:lnTo>
                <a:lnTo>
                  <a:pt x="1662719" y="0"/>
                </a:lnTo>
              </a:path>
              <a:path w="3327400" h="510540">
                <a:moveTo>
                  <a:pt x="552491" y="0"/>
                </a:moveTo>
                <a:lnTo>
                  <a:pt x="610812" y="2877"/>
                </a:lnTo>
                <a:lnTo>
                  <a:pt x="667685" y="12238"/>
                </a:lnTo>
                <a:lnTo>
                  <a:pt x="723897" y="27354"/>
                </a:lnTo>
                <a:lnTo>
                  <a:pt x="778509" y="48235"/>
                </a:lnTo>
                <a:lnTo>
                  <a:pt x="830454" y="74151"/>
                </a:lnTo>
                <a:lnTo>
                  <a:pt x="878589" y="105831"/>
                </a:lnTo>
                <a:lnTo>
                  <a:pt x="924057" y="142548"/>
                </a:lnTo>
                <a:lnTo>
                  <a:pt x="965080" y="183584"/>
                </a:lnTo>
                <a:lnTo>
                  <a:pt x="1001784" y="228938"/>
                </a:lnTo>
                <a:lnTo>
                  <a:pt x="1033408" y="277897"/>
                </a:lnTo>
                <a:lnTo>
                  <a:pt x="1059317" y="329009"/>
                </a:lnTo>
                <a:lnTo>
                  <a:pt x="1080273" y="383723"/>
                </a:lnTo>
                <a:lnTo>
                  <a:pt x="1095387" y="439881"/>
                </a:lnTo>
                <a:lnTo>
                  <a:pt x="1104785" y="496753"/>
                </a:lnTo>
                <a:lnTo>
                  <a:pt x="1105763" y="510118"/>
                </a:lnTo>
              </a:path>
              <a:path w="3327400" h="510540">
                <a:moveTo>
                  <a:pt x="0" y="510118"/>
                </a:moveTo>
                <a:lnTo>
                  <a:pt x="4578" y="467960"/>
                </a:lnTo>
                <a:lnTo>
                  <a:pt x="16822" y="411802"/>
                </a:lnTo>
                <a:lnTo>
                  <a:pt x="34818" y="356369"/>
                </a:lnTo>
                <a:lnTo>
                  <a:pt x="58581" y="303093"/>
                </a:lnTo>
                <a:lnTo>
                  <a:pt x="87373" y="252695"/>
                </a:lnTo>
                <a:lnTo>
                  <a:pt x="121931" y="205898"/>
                </a:lnTo>
                <a:lnTo>
                  <a:pt x="160096" y="162703"/>
                </a:lnTo>
                <a:lnTo>
                  <a:pt x="203290" y="123830"/>
                </a:lnTo>
                <a:lnTo>
                  <a:pt x="250816" y="89991"/>
                </a:lnTo>
                <a:lnTo>
                  <a:pt x="300500" y="60473"/>
                </a:lnTo>
                <a:lnTo>
                  <a:pt x="353779" y="36716"/>
                </a:lnTo>
                <a:lnTo>
                  <a:pt x="409216" y="18717"/>
                </a:lnTo>
                <a:lnTo>
                  <a:pt x="466089" y="7199"/>
                </a:lnTo>
                <a:lnTo>
                  <a:pt x="523699" y="720"/>
                </a:lnTo>
                <a:lnTo>
                  <a:pt x="552491" y="0"/>
                </a:lnTo>
              </a:path>
            </a:pathLst>
          </a:custGeom>
          <a:ln w="76316">
            <a:solidFill>
              <a:srgbClr val="99D5F0"/>
            </a:solidFill>
          </a:ln>
        </p:spPr>
        <p:txBody>
          <a:bodyPr wrap="square" lIns="0" tIns="0" rIns="0" bIns="0" rtlCol="0"/>
          <a:lstStyle/>
          <a:p>
            <a:endParaRPr/>
          </a:p>
        </p:txBody>
      </p:sp>
      <p:pic>
        <p:nvPicPr>
          <p:cNvPr id="8" name="Picture 7">
            <a:extLst>
              <a:ext uri="{FF2B5EF4-FFF2-40B4-BE49-F238E27FC236}">
                <a16:creationId xmlns:a16="http://schemas.microsoft.com/office/drawing/2014/main" id="{3E61E7DC-D1CC-DA64-6779-553528BA6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5" y="10968"/>
            <a:ext cx="18299942" cy="10275302"/>
          </a:xfrm>
          <a:prstGeom prst="rect">
            <a:avLst/>
          </a:prstGeom>
        </p:spPr>
      </p:pic>
    </p:spTree>
    <p:extLst>
      <p:ext uri="{BB962C8B-B14F-4D97-AF65-F5344CB8AC3E}">
        <p14:creationId xmlns:p14="http://schemas.microsoft.com/office/powerpoint/2010/main" val="170255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C36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1230</TotalTime>
  <Words>805</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Unicode</vt:lpstr>
      <vt:lpstr>Microsoft Sans 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Saini Harsh</cp:lastModifiedBy>
  <cp:revision>9</cp:revision>
  <dcterms:created xsi:type="dcterms:W3CDTF">2024-08-11T11:19:23Z</dcterms:created>
  <dcterms:modified xsi:type="dcterms:W3CDTF">2024-08-24T11:40:05Z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2024-08-10T00:00:00Z</vt:filetime>
  </property>
  <property fmtid="{D5CDD505-2E9C-101B-9397-08002B2CF9AE}" pid="3" name="Creator">
    <vt:lpwstr>Chromium</vt:lpwstr>
  </property>
  <property fmtid="{D5CDD505-2E9C-101B-9397-08002B2CF9AE}" pid="4" name="LastSaved">
    <vt:filetime>2024-08-11T00:00:00Z</vt:filetime>
  </property>
</Properties>
</file>