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File System – Nov 28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A.5 Windows File System</a:t>
            </a:r>
          </a:p>
          <a:p>
            <a:pPr lvl="2"/>
            <a:r>
              <a:rPr lang="en-CA" dirty="0"/>
              <a:t>Presentation / Debrief</a:t>
            </a:r>
          </a:p>
          <a:p>
            <a:pPr lvl="2"/>
            <a:r>
              <a:rPr lang="en-CA" dirty="0"/>
              <a:t>Start Level 1 Today 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dirty="0"/>
              <a:t>Mod B.5 Python File Access</a:t>
            </a:r>
          </a:p>
          <a:p>
            <a:pPr lvl="2"/>
            <a:r>
              <a:rPr lang="en-CA" dirty="0"/>
              <a:t>Mod A.4 Binary Numbers (DUE)</a:t>
            </a:r>
          </a:p>
          <a:p>
            <a:pPr lvl="2"/>
            <a:r>
              <a:rPr lang="en-CA" dirty="0"/>
              <a:t>Case C.5 SIM Swap Fraud (DUE)</a:t>
            </a:r>
          </a:p>
          <a:p>
            <a:pPr lvl="2"/>
            <a:r>
              <a:rPr lang="en-CA" dirty="0"/>
              <a:t>Mod A.3 OS Concept Map (DUE)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Mod A.5 – Level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Windows File System – Nov 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154</cp:revision>
  <dcterms:created xsi:type="dcterms:W3CDTF">2006-08-16T00:00:00Z</dcterms:created>
  <dcterms:modified xsi:type="dcterms:W3CDTF">2018-11-28T21:17:34Z</dcterms:modified>
</cp:coreProperties>
</file>