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Numbers – </a:t>
            </a:r>
            <a:r>
              <a:rPr lang="en-US" dirty="0"/>
              <a:t>Nov </a:t>
            </a:r>
            <a:r>
              <a:rPr lang="en-US" dirty="0" smtClean="0"/>
              <a:t>20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A.4 Binary Numbers</a:t>
            </a:r>
            <a:endParaRPr lang="en-CA" dirty="0"/>
          </a:p>
          <a:p>
            <a:pPr lvl="2"/>
            <a:r>
              <a:rPr lang="en-CA" dirty="0" smtClean="0"/>
              <a:t>Presentation / Note (Hardcopy)</a:t>
            </a:r>
            <a:endParaRPr lang="en-CA" dirty="0"/>
          </a:p>
          <a:p>
            <a:pPr lvl="2"/>
            <a:r>
              <a:rPr lang="en-CA" dirty="0" smtClean="0"/>
              <a:t>Research Questions (</a:t>
            </a:r>
            <a:r>
              <a:rPr lang="en-CA" dirty="0" err="1" smtClean="0"/>
              <a:t>GitHub</a:t>
            </a:r>
            <a:r>
              <a:rPr lang="en-CA" dirty="0" smtClean="0"/>
              <a:t>)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/>
              <a:t>T.b.d.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Binary Numbers – Nov 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147</cp:revision>
  <dcterms:created xsi:type="dcterms:W3CDTF">2006-08-16T00:00:00Z</dcterms:created>
  <dcterms:modified xsi:type="dcterms:W3CDTF">2018-11-20T13:49:20Z</dcterms:modified>
</cp:coreProperties>
</file>