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4" r:id="rId9"/>
    <p:sldId id="263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Double data type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</a:t>
            </a:r>
            <a:r>
              <a:rPr lang="en-CA" dirty="0" smtClean="0"/>
              <a:t>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Decimal System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vs.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 + 1 = 10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36 lower case letters  + 36 uppercase letters</a:t>
            </a:r>
            <a:br>
              <a:rPr lang="en-CA" dirty="0" smtClean="0"/>
            </a:br>
            <a:r>
              <a:rPr lang="en-CA" dirty="0" smtClean="0"/>
              <a:t>+ 10 number symbols + punctuation marks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250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455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Binary Numbers</vt:lpstr>
      <vt:lpstr>Number Systems Used in Computers</vt:lpstr>
      <vt:lpstr>Binary vs. Decimal System</vt:lpstr>
      <vt:lpstr>Binary Conversions</vt:lpstr>
      <vt:lpstr>Binary Conversions</vt:lpstr>
      <vt:lpstr>Binary Addition</vt:lpstr>
      <vt:lpstr>Binary Addition</vt:lpstr>
      <vt:lpstr>Computer Memory Structures</vt:lpstr>
      <vt:lpstr>Computer Memory Structures</vt:lpstr>
      <vt:lpstr>Computer Memory Structures</vt:lpstr>
      <vt:lpstr>Research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13</cp:revision>
  <dcterms:created xsi:type="dcterms:W3CDTF">2018-11-19T17:25:22Z</dcterms:created>
  <dcterms:modified xsi:type="dcterms:W3CDTF">2018-11-20T13:46:20Z</dcterms:modified>
</cp:coreProperties>
</file>