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</a:t>
            </a:r>
            <a:r>
              <a:rPr lang="en-US" dirty="0" smtClean="0"/>
              <a:t>Files Worksheet– Dec 03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Windows Files Worksheet</a:t>
            </a:r>
            <a:endParaRPr lang="en-CA" dirty="0"/>
          </a:p>
          <a:p>
            <a:pPr lvl="2"/>
            <a:r>
              <a:rPr lang="en-CA" sz="2800" dirty="0" smtClean="0"/>
              <a:t>Presentation / Discussion</a:t>
            </a:r>
            <a:endParaRPr lang="en-CA" sz="2800" dirty="0" smtClean="0"/>
          </a:p>
          <a:p>
            <a:pPr lvl="2"/>
            <a:r>
              <a:rPr lang="en-CA" sz="2800" dirty="0" smtClean="0"/>
              <a:t>Today Begin Level 1 </a:t>
            </a:r>
          </a:p>
          <a:p>
            <a:pPr lvl="2"/>
            <a:r>
              <a:rPr lang="en-CA" sz="2800" dirty="0" smtClean="0"/>
              <a:t>Tomorrow Complete Level 2</a:t>
            </a:r>
            <a:r>
              <a:rPr lang="en-CA" sz="2800" dirty="0" smtClean="0"/>
              <a:t> </a:t>
            </a:r>
            <a:endParaRPr lang="en-CA" sz="2800" dirty="0"/>
          </a:p>
          <a:p>
            <a:pPr lvl="1"/>
            <a:r>
              <a:rPr lang="en-CA" dirty="0"/>
              <a:t>Previous Work</a:t>
            </a:r>
          </a:p>
          <a:p>
            <a:pPr lvl="2"/>
            <a:r>
              <a:rPr lang="en-CA" sz="2100" dirty="0" smtClean="0"/>
              <a:t>Mod A.5 Windows File System </a:t>
            </a:r>
            <a:r>
              <a:rPr lang="en-CA" sz="2100" dirty="0" smtClean="0"/>
              <a:t> - Level 4 (Show Mr. Nestor)</a:t>
            </a:r>
          </a:p>
          <a:p>
            <a:pPr lvl="2"/>
            <a:r>
              <a:rPr lang="en-CA" sz="2200" dirty="0" smtClean="0"/>
              <a:t>Mod </a:t>
            </a:r>
            <a:r>
              <a:rPr lang="en-CA" sz="2200" dirty="0"/>
              <a:t>B.5 Python File Access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Complete Windows Files Worksheet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49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Windows Files Worksheet– Dec 03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162</cp:revision>
  <dcterms:created xsi:type="dcterms:W3CDTF">2006-08-16T00:00:00Z</dcterms:created>
  <dcterms:modified xsi:type="dcterms:W3CDTF">2018-12-02T19:38:52Z</dcterms:modified>
</cp:coreProperties>
</file>