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1E52-02A1-4077-B556-F2A4B295A93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1F05-FD5E-4494-B150-EC917AEC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Summative Outline</a:t>
            </a:r>
            <a:br>
              <a:rPr lang="en-CA" dirty="0" smtClean="0"/>
            </a:br>
            <a:r>
              <a:rPr lang="en-CA" dirty="0" smtClean="0"/>
              <a:t>and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ICS20 / 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8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Overall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 Days</a:t>
            </a:r>
          </a:p>
          <a:p>
            <a:pPr lvl="1"/>
            <a:r>
              <a:rPr lang="en-CA" dirty="0" smtClean="0"/>
              <a:t>Day 1 - Friday, Jan 18</a:t>
            </a:r>
          </a:p>
          <a:p>
            <a:pPr lvl="1"/>
            <a:r>
              <a:rPr lang="en-CA" dirty="0" smtClean="0"/>
              <a:t>Day 2 – Monday, Jan 21</a:t>
            </a:r>
          </a:p>
          <a:p>
            <a:pPr lvl="1"/>
            <a:r>
              <a:rPr lang="en-CA" dirty="0" smtClean="0"/>
              <a:t>Day 3 – Tuesday, Jan 22</a:t>
            </a:r>
          </a:p>
          <a:p>
            <a:pPr lvl="1"/>
            <a:r>
              <a:rPr lang="en-CA" dirty="0" smtClean="0"/>
              <a:t>Make Up – Wednesday, Jan 23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Each Day</a:t>
            </a:r>
          </a:p>
          <a:p>
            <a:pPr lvl="1"/>
            <a:r>
              <a:rPr lang="en-CA" dirty="0" smtClean="0"/>
              <a:t>10-12 Multiple Choice</a:t>
            </a:r>
          </a:p>
          <a:p>
            <a:pPr lvl="1"/>
            <a:r>
              <a:rPr lang="en-CA" dirty="0" smtClean="0"/>
              <a:t>One Main Task</a:t>
            </a:r>
          </a:p>
          <a:p>
            <a:pPr lvl="1"/>
            <a:r>
              <a:rPr lang="en-CA" dirty="0" smtClean="0"/>
              <a:t>2-3 Short Answer Questions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5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1 – Review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Main Task Topic</a:t>
            </a:r>
          </a:p>
          <a:p>
            <a:pPr lvl="1"/>
            <a:r>
              <a:rPr lang="en-CA" dirty="0" smtClean="0"/>
              <a:t>Use of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smtClean="0"/>
              <a:t>File System &amp; Folder Organization</a:t>
            </a:r>
          </a:p>
          <a:p>
            <a:pPr lvl="1"/>
            <a:endParaRPr lang="en-CA" dirty="0"/>
          </a:p>
          <a:p>
            <a:r>
              <a:rPr lang="en-CA" dirty="0" smtClean="0"/>
              <a:t>Short Answer Question Topics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the functions of different types of hardware components, and assess the hardware needs of </a:t>
            </a:r>
            <a:r>
              <a:rPr lang="en-US" dirty="0" smtClean="0"/>
              <a:t>users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the different types of software products, and </a:t>
            </a:r>
            <a:r>
              <a:rPr lang="en-US" dirty="0" smtClean="0"/>
              <a:t>the </a:t>
            </a:r>
            <a:r>
              <a:rPr lang="en-US" dirty="0"/>
              <a:t>basic functions of an operating </a:t>
            </a:r>
            <a:r>
              <a:rPr lang="en-US" dirty="0" smtClean="0"/>
              <a:t>system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some positive impacts </a:t>
            </a:r>
            <a:r>
              <a:rPr lang="en-US" dirty="0"/>
              <a:t>that emerging technologies have on </a:t>
            </a:r>
            <a:r>
              <a:rPr lang="en-US" dirty="0" smtClean="0"/>
              <a:t>society.</a:t>
            </a:r>
          </a:p>
          <a:p>
            <a:pPr lvl="1"/>
            <a:r>
              <a:rPr lang="en-US" dirty="0" smtClean="0"/>
              <a:t>Explain some negative </a:t>
            </a:r>
            <a:r>
              <a:rPr lang="en-US" dirty="0"/>
              <a:t>impacts that emerging technologies have on society.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073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2 – Review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Main Task Topic</a:t>
            </a:r>
          </a:p>
          <a:p>
            <a:pPr lvl="1"/>
            <a:r>
              <a:rPr lang="en-CA" dirty="0" smtClean="0"/>
              <a:t>Questions about your Pre-Work Program</a:t>
            </a:r>
          </a:p>
          <a:p>
            <a:endParaRPr lang="en-CA" dirty="0"/>
          </a:p>
          <a:p>
            <a:r>
              <a:rPr lang="en-CA" dirty="0" smtClean="0"/>
              <a:t>Short Answer Question Topics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fundamental programming concepts and </a:t>
            </a:r>
            <a:r>
              <a:rPr lang="en-US" dirty="0" smtClean="0"/>
              <a:t>basic </a:t>
            </a:r>
            <a:r>
              <a:rPr lang="en-US" dirty="0"/>
              <a:t>code maintenance techniques </a:t>
            </a:r>
            <a:r>
              <a:rPr lang="en-US" dirty="0" smtClean="0"/>
              <a:t>(e.g. Error Types, Use of comments, Development Environments).</a:t>
            </a:r>
          </a:p>
          <a:p>
            <a:pPr lvl="1"/>
            <a:r>
              <a:rPr lang="en-US" dirty="0"/>
              <a:t>Explain </a:t>
            </a:r>
            <a:r>
              <a:rPr lang="en-US" dirty="0" smtClean="0"/>
              <a:t>some impacts </a:t>
            </a:r>
            <a:r>
              <a:rPr lang="en-US" dirty="0"/>
              <a:t>that emerging technologies have on </a:t>
            </a:r>
            <a:r>
              <a:rPr lang="en-US" dirty="0" smtClean="0"/>
              <a:t>society related to environmental </a:t>
            </a:r>
            <a:r>
              <a:rPr lang="en-US" dirty="0"/>
              <a:t>stewardship and </a:t>
            </a:r>
            <a:r>
              <a:rPr lang="en-US" dirty="0" smtClean="0"/>
              <a:t>sustainability.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Describe </a:t>
            </a:r>
            <a:r>
              <a:rPr lang="en-US" sz="2400" dirty="0"/>
              <a:t>postsecondary education and career prospects related to computer studies.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5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Day 3 – Review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Main Task Topic</a:t>
            </a:r>
          </a:p>
          <a:p>
            <a:pPr lvl="1"/>
            <a:r>
              <a:rPr lang="en-CA" dirty="0" smtClean="0"/>
              <a:t>Write a short Python program from scratch</a:t>
            </a:r>
          </a:p>
          <a:p>
            <a:pPr lvl="1"/>
            <a:endParaRPr lang="en-CA" dirty="0"/>
          </a:p>
          <a:p>
            <a:r>
              <a:rPr lang="en-CA" dirty="0" smtClean="0"/>
              <a:t>Short Answer Question Topics</a:t>
            </a:r>
          </a:p>
          <a:p>
            <a:r>
              <a:rPr lang="en-US" dirty="0" smtClean="0"/>
              <a:t>Describe </a:t>
            </a:r>
            <a:r>
              <a:rPr lang="en-US" dirty="0"/>
              <a:t>computer use policies </a:t>
            </a:r>
            <a:r>
              <a:rPr lang="en-US" dirty="0" smtClean="0"/>
              <a:t>and legal </a:t>
            </a:r>
            <a:r>
              <a:rPr lang="en-US" dirty="0"/>
              <a:t>and ethical issues related to the use of computing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Describe procedures </a:t>
            </a:r>
            <a:r>
              <a:rPr lang="en-US" dirty="0"/>
              <a:t>for safe computing to safeguard computer users and their data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Explain </a:t>
            </a:r>
            <a:r>
              <a:rPr lang="en-US" dirty="0"/>
              <a:t>the importance of software updates and system maintenance to manage the </a:t>
            </a:r>
            <a:r>
              <a:rPr lang="en-US" dirty="0" smtClean="0"/>
              <a:t>performance and </a:t>
            </a:r>
            <a:r>
              <a:rPr lang="en-US" dirty="0"/>
              <a:t>increase the security of a computer.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Study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Multiple Choice Questions</a:t>
            </a:r>
          </a:p>
          <a:p>
            <a:pPr lvl="1"/>
            <a:r>
              <a:rPr lang="en-CA" dirty="0" smtClean="0"/>
              <a:t>Review past Midterm / December </a:t>
            </a:r>
            <a:br>
              <a:rPr lang="en-CA" dirty="0" smtClean="0"/>
            </a:br>
            <a:r>
              <a:rPr lang="en-CA" dirty="0" smtClean="0"/>
              <a:t>tests for MC questions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Short Answer Questions</a:t>
            </a:r>
          </a:p>
          <a:p>
            <a:pPr lvl="1"/>
            <a:r>
              <a:rPr lang="en-CA" dirty="0" smtClean="0"/>
              <a:t>Match Question Topics (in review package) </a:t>
            </a:r>
            <a:br>
              <a:rPr lang="en-CA" dirty="0" smtClean="0"/>
            </a:br>
            <a:r>
              <a:rPr lang="en-CA" dirty="0" smtClean="0"/>
              <a:t>to Modules &amp; Case Studies (done in class) </a:t>
            </a:r>
          </a:p>
          <a:p>
            <a:pPr lvl="1"/>
            <a:r>
              <a:rPr lang="en-CA" dirty="0" smtClean="0"/>
              <a:t>Try to answer the Question Topics as if </a:t>
            </a:r>
            <a:br>
              <a:rPr lang="en-CA" dirty="0" smtClean="0"/>
            </a:br>
            <a:r>
              <a:rPr lang="en-CA" dirty="0" smtClean="0"/>
              <a:t>they were actual questions.</a:t>
            </a:r>
          </a:p>
          <a:p>
            <a:pPr lvl="1"/>
            <a:r>
              <a:rPr lang="en-CA" dirty="0" smtClean="0"/>
              <a:t>IMPORTANT: When preparing answers, justify with specific points from specific modules. </a:t>
            </a:r>
          </a:p>
          <a:p>
            <a:pPr lvl="1"/>
            <a:r>
              <a:rPr lang="en-CA" dirty="0" smtClean="0"/>
              <a:t>Be specific! General answers indicate that you don’t know much about the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0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247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Summative Outline and Review</vt:lpstr>
      <vt:lpstr>Overall Format</vt:lpstr>
      <vt:lpstr>Day 1 – Review Topics</vt:lpstr>
      <vt:lpstr>Day 2 – Review Topics</vt:lpstr>
      <vt:lpstr>Day 3 – Review Topics</vt:lpstr>
      <vt:lpstr>Study Tips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Summative Outline and Review</dc:title>
  <dc:creator>Nestor, Gregory</dc:creator>
  <cp:lastModifiedBy>Nestor, Gregory</cp:lastModifiedBy>
  <cp:revision>10</cp:revision>
  <dcterms:created xsi:type="dcterms:W3CDTF">2019-01-17T12:26:24Z</dcterms:created>
  <dcterms:modified xsi:type="dcterms:W3CDTF">2019-01-17T14:00:32Z</dcterms:modified>
</cp:coreProperties>
</file>