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Survey – Nov 19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Student Survey</a:t>
            </a:r>
          </a:p>
          <a:p>
            <a:pPr lvl="2"/>
            <a:r>
              <a:rPr lang="en-CA" dirty="0"/>
              <a:t>Strict Guidelines (Like OSSLT)</a:t>
            </a:r>
          </a:p>
          <a:p>
            <a:pPr lvl="2"/>
            <a:r>
              <a:rPr lang="en-CA"/>
              <a:t>Approx. </a:t>
            </a:r>
            <a:r>
              <a:rPr lang="en-CA" dirty="0"/>
              <a:t>30 min</a:t>
            </a:r>
          </a:p>
          <a:p>
            <a:pPr lvl="1"/>
            <a:r>
              <a:rPr lang="en-CA" dirty="0"/>
              <a:t>Complete Previous Work</a:t>
            </a:r>
          </a:p>
          <a:p>
            <a:pPr lvl="2"/>
            <a:r>
              <a:rPr lang="en-CA" dirty="0"/>
              <a:t>Case Study C.5 – SIM Swap Fraud</a:t>
            </a:r>
          </a:p>
          <a:p>
            <a:pPr lvl="2"/>
            <a:r>
              <a:rPr lang="en-US" dirty="0"/>
              <a:t>Module A.3 </a:t>
            </a:r>
            <a:r>
              <a:rPr lang="en-CA" dirty="0"/>
              <a:t>OS Concept Map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Student Survey – Nov 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146</cp:revision>
  <dcterms:created xsi:type="dcterms:W3CDTF">2006-08-16T00:00:00Z</dcterms:created>
  <dcterms:modified xsi:type="dcterms:W3CDTF">2018-11-18T21:57:43Z</dcterms:modified>
</cp:coreProperties>
</file>