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7" r:id="rId5"/>
    <p:sldId id="272" r:id="rId6"/>
    <p:sldId id="273" r:id="rId7"/>
    <p:sldId id="259" r:id="rId8"/>
    <p:sldId id="260" r:id="rId9"/>
    <p:sldId id="261" r:id="rId10"/>
    <p:sldId id="267" r:id="rId11"/>
    <p:sldId id="269" r:id="rId12"/>
    <p:sldId id="264" r:id="rId13"/>
    <p:sldId id="275" r:id="rId14"/>
    <p:sldId id="263" r:id="rId15"/>
    <p:sldId id="274" r:id="rId16"/>
    <p:sldId id="266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Binary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77176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ssembly code d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9" y="365126"/>
            <a:ext cx="8593229" cy="61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Bit</a:t>
            </a:r>
          </a:p>
          <a:p>
            <a:pPr lvl="1"/>
            <a:r>
              <a:rPr lang="en-CA" dirty="0" smtClean="0"/>
              <a:t>1 binary digit</a:t>
            </a:r>
          </a:p>
          <a:p>
            <a:pPr lvl="1"/>
            <a:r>
              <a:rPr lang="en-CA" dirty="0" smtClean="0"/>
              <a:t>Used for Boolean data type</a:t>
            </a:r>
          </a:p>
          <a:p>
            <a:pPr lvl="1"/>
            <a:r>
              <a:rPr lang="en-CA" dirty="0" smtClean="0"/>
              <a:t>Building Block for All computer data and memory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Byte </a:t>
            </a:r>
          </a:p>
          <a:p>
            <a:pPr lvl="1"/>
            <a:r>
              <a:rPr lang="en-CA" dirty="0" smtClean="0"/>
              <a:t>8 binary digits</a:t>
            </a:r>
          </a:p>
          <a:p>
            <a:pPr lvl="1"/>
            <a:r>
              <a:rPr lang="en-CA" dirty="0" smtClean="0"/>
              <a:t>Largest value: 1111 1111  (2</a:t>
            </a:r>
            <a:r>
              <a:rPr lang="en-CA" baseline="30000" dirty="0" smtClean="0"/>
              <a:t>8</a:t>
            </a:r>
            <a:r>
              <a:rPr lang="en-CA" dirty="0" smtClean="0"/>
              <a:t> – 1 =  255 Decimal)</a:t>
            </a:r>
          </a:p>
          <a:p>
            <a:pPr lvl="1"/>
            <a:r>
              <a:rPr lang="en-CA" dirty="0" smtClean="0"/>
              <a:t>Used for Char (character) data type</a:t>
            </a:r>
          </a:p>
          <a:p>
            <a:pPr lvl="2"/>
            <a:r>
              <a:rPr lang="en-CA" dirty="0" smtClean="0"/>
              <a:t>26 </a:t>
            </a:r>
            <a:r>
              <a:rPr lang="en-CA" dirty="0" smtClean="0"/>
              <a:t>lower case letters  + </a:t>
            </a:r>
            <a:r>
              <a:rPr lang="en-CA" dirty="0" smtClean="0"/>
              <a:t>26 </a:t>
            </a:r>
            <a:r>
              <a:rPr lang="en-CA" dirty="0" smtClean="0"/>
              <a:t>uppercase letters</a:t>
            </a:r>
            <a:br>
              <a:rPr lang="en-CA" dirty="0" smtClean="0"/>
            </a:br>
            <a:r>
              <a:rPr lang="en-CA" dirty="0" smtClean="0"/>
              <a:t>+ 10 number symbols + punctuation </a:t>
            </a:r>
            <a:r>
              <a:rPr lang="en-CA" dirty="0" smtClean="0"/>
              <a:t>marks+ Other Stuff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equal about </a:t>
            </a:r>
            <a:r>
              <a:rPr lang="en-CA" dirty="0" smtClean="0"/>
              <a:t>200 </a:t>
            </a:r>
            <a:r>
              <a:rPr lang="en-CA" dirty="0" smtClean="0"/>
              <a:t>distinct characters</a:t>
            </a:r>
          </a:p>
        </p:txBody>
      </p:sp>
    </p:spTree>
    <p:extLst>
      <p:ext uri="{BB962C8B-B14F-4D97-AF65-F5344CB8AC3E}">
        <p14:creationId xmlns:p14="http://schemas.microsoft.com/office/powerpoint/2010/main" val="41864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ASCII Character Codes</a:t>
            </a:r>
            <a:endParaRPr lang="en-US" dirty="0"/>
          </a:p>
        </p:txBody>
      </p:sp>
      <p:pic>
        <p:nvPicPr>
          <p:cNvPr id="4098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7" y="1690689"/>
            <a:ext cx="5857979" cy="48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2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Word</a:t>
            </a:r>
          </a:p>
          <a:p>
            <a:pPr lvl="1"/>
            <a:r>
              <a:rPr lang="en-CA" dirty="0" smtClean="0"/>
              <a:t>16 </a:t>
            </a:r>
            <a:r>
              <a:rPr lang="en-CA" dirty="0"/>
              <a:t>binary </a:t>
            </a:r>
            <a:r>
              <a:rPr lang="en-CA" dirty="0" smtClean="0"/>
              <a:t>digits  (2 bytes)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1111 1111 1111 </a:t>
            </a:r>
            <a:r>
              <a:rPr lang="en-CA" dirty="0"/>
              <a:t>1111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(2</a:t>
            </a:r>
            <a:r>
              <a:rPr lang="en-CA" baseline="30000" dirty="0" smtClean="0"/>
              <a:t>16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65,535 Decimal)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</a:t>
            </a:r>
            <a:r>
              <a:rPr lang="en-CA" dirty="0" smtClean="0"/>
              <a:t>type (Short)</a:t>
            </a:r>
            <a:endParaRPr lang="en-CA" dirty="0" smtClean="0"/>
          </a:p>
          <a:p>
            <a:pPr lvl="1"/>
            <a:r>
              <a:rPr lang="en-CA" dirty="0" smtClean="0"/>
              <a:t>Is 1 Word (16 bits)</a:t>
            </a:r>
          </a:p>
          <a:p>
            <a:pPr lvl="1"/>
            <a:r>
              <a:rPr lang="en-CA" dirty="0" smtClean="0"/>
              <a:t>But must represent both Positive (+) and Negative (-)</a:t>
            </a:r>
          </a:p>
          <a:p>
            <a:pPr lvl="1"/>
            <a:r>
              <a:rPr lang="en-CA" dirty="0" smtClean="0"/>
              <a:t>Range: +32767 to -32768</a:t>
            </a:r>
          </a:p>
          <a:p>
            <a:pPr lvl="1"/>
            <a:r>
              <a:rPr lang="en-CA" dirty="0" smtClean="0"/>
              <a:t>Larger or smaller numbers require a different data type</a:t>
            </a:r>
          </a:p>
        </p:txBody>
      </p:sp>
    </p:spTree>
    <p:extLst>
      <p:ext uri="{BB962C8B-B14F-4D97-AF65-F5344CB8AC3E}">
        <p14:creationId xmlns:p14="http://schemas.microsoft.com/office/powerpoint/2010/main" val="134938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teger data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41" y="822941"/>
            <a:ext cx="6243083" cy="21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integer data 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4" y="3278220"/>
            <a:ext cx="5747657" cy="26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1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Double Word</a:t>
            </a:r>
          </a:p>
          <a:p>
            <a:pPr lvl="1"/>
            <a:r>
              <a:rPr lang="en-CA" dirty="0" smtClean="0"/>
              <a:t>32 </a:t>
            </a:r>
            <a:r>
              <a:rPr lang="en-CA" dirty="0"/>
              <a:t>binary </a:t>
            </a:r>
            <a:r>
              <a:rPr lang="en-CA" dirty="0" smtClean="0"/>
              <a:t>digits  (4 bytes or 2 words)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2</a:t>
            </a:r>
            <a:r>
              <a:rPr lang="en-CA" baseline="30000" dirty="0" smtClean="0"/>
              <a:t>32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4 billion </a:t>
            </a:r>
            <a:r>
              <a:rPr lang="en-CA" dirty="0" err="1" smtClean="0"/>
              <a:t>approx</a:t>
            </a:r>
            <a:r>
              <a:rPr lang="en-CA" dirty="0" smtClean="0"/>
              <a:t>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</a:t>
            </a:r>
            <a:r>
              <a:rPr lang="en-CA" dirty="0" smtClean="0"/>
              <a:t>data </a:t>
            </a:r>
            <a:r>
              <a:rPr lang="en-CA" dirty="0" smtClean="0"/>
              <a:t>type (Long)</a:t>
            </a:r>
            <a:endParaRPr lang="en-CA" dirty="0" smtClean="0"/>
          </a:p>
          <a:p>
            <a:pPr lvl="1"/>
            <a:r>
              <a:rPr lang="en-CA" dirty="0" smtClean="0"/>
              <a:t>Provides much larger range than Integer for </a:t>
            </a:r>
            <a:br>
              <a:rPr lang="en-CA" dirty="0" smtClean="0"/>
            </a:br>
            <a:r>
              <a:rPr lang="en-CA" dirty="0" smtClean="0"/>
              <a:t>Positive (+) and Negative (-) numbers</a:t>
            </a:r>
          </a:p>
          <a:p>
            <a:pPr lvl="1"/>
            <a:endParaRPr lang="en-CA" dirty="0"/>
          </a:p>
          <a:p>
            <a:r>
              <a:rPr lang="en-CA" dirty="0" smtClean="0"/>
              <a:t>Double Word Memory Addressing</a:t>
            </a:r>
          </a:p>
          <a:p>
            <a:pPr lvl="1"/>
            <a:r>
              <a:rPr lang="en-CA" dirty="0" smtClean="0"/>
              <a:t>Provides access to about 4 GB of memory max.</a:t>
            </a:r>
          </a:p>
        </p:txBody>
      </p:sp>
    </p:spTree>
    <p:extLst>
      <p:ext uri="{BB962C8B-B14F-4D97-AF65-F5344CB8AC3E}">
        <p14:creationId xmlns:p14="http://schemas.microsoft.com/office/powerpoint/2010/main" val="265456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Questions</a:t>
            </a:r>
          </a:p>
          <a:p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Answer </a:t>
            </a:r>
            <a:r>
              <a:rPr lang="en-CA" smtClean="0"/>
              <a:t>&amp; Upload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0" y="699247"/>
            <a:ext cx="9077106" cy="53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Number Systems Used in Computers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Decimal System</a:t>
            </a:r>
          </a:p>
          <a:p>
            <a:pPr lvl="1"/>
            <a:r>
              <a:rPr lang="en-CA" dirty="0" smtClean="0"/>
              <a:t>Digits: 0,1,2,3,4,5,6,7,8,9</a:t>
            </a:r>
          </a:p>
          <a:p>
            <a:pPr lvl="1"/>
            <a:r>
              <a:rPr lang="en-CA" dirty="0" smtClean="0"/>
              <a:t>Used for communicating with human users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Binary System (Base 2)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</a:t>
            </a:r>
            <a:r>
              <a:rPr lang="en-CA" dirty="0"/>
              <a:t> </a:t>
            </a:r>
            <a:r>
              <a:rPr lang="en-CA" dirty="0" smtClean="0"/>
              <a:t>  (On or Off)</a:t>
            </a:r>
          </a:p>
          <a:p>
            <a:pPr lvl="1"/>
            <a:r>
              <a:rPr lang="en-CA" dirty="0" smtClean="0"/>
              <a:t>Binary 10  </a:t>
            </a:r>
            <a:r>
              <a:rPr lang="en-CA" dirty="0"/>
              <a:t>== Decimal </a:t>
            </a:r>
            <a:r>
              <a:rPr lang="en-CA" dirty="0" smtClean="0"/>
              <a:t>2</a:t>
            </a:r>
          </a:p>
          <a:p>
            <a:pPr lvl="1"/>
            <a:r>
              <a:rPr lang="en-CA" dirty="0" smtClean="0"/>
              <a:t>Used by internal CPU and Memory circuits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Octal System (Base 8)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  	(No digits 8  &amp; 9)</a:t>
            </a:r>
          </a:p>
          <a:p>
            <a:pPr lvl="1"/>
            <a:r>
              <a:rPr lang="en-CA" dirty="0" smtClean="0"/>
              <a:t>Octal 10  == Decimal 8</a:t>
            </a:r>
          </a:p>
          <a:p>
            <a:pPr lvl="1"/>
            <a:r>
              <a:rPr lang="en-CA" dirty="0" smtClean="0"/>
              <a:t>Used by Computer Scientists for groupings of 3 binary digits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Hexadecimal System (Base 16)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0,1,2,3,4,5,6,7,8,9, A, B, C, D, E, F 	(Uses extra letters) </a:t>
            </a:r>
          </a:p>
          <a:p>
            <a:pPr lvl="1"/>
            <a:r>
              <a:rPr lang="en-CA" dirty="0" smtClean="0"/>
              <a:t>Hex F  </a:t>
            </a:r>
            <a:r>
              <a:rPr lang="en-CA" dirty="0"/>
              <a:t>== Decimal </a:t>
            </a:r>
            <a:r>
              <a:rPr lang="en-CA" dirty="0" smtClean="0"/>
              <a:t>15</a:t>
            </a:r>
          </a:p>
          <a:p>
            <a:pPr lvl="1"/>
            <a:r>
              <a:rPr lang="en-CA" dirty="0" smtClean="0"/>
              <a:t>Hex 10  </a:t>
            </a:r>
            <a:r>
              <a:rPr lang="en-CA" dirty="0"/>
              <a:t>== Decimal </a:t>
            </a:r>
            <a:r>
              <a:rPr lang="en-CA" dirty="0" smtClean="0"/>
              <a:t>16</a:t>
            </a:r>
            <a:endParaRPr lang="en-CA" dirty="0"/>
          </a:p>
          <a:p>
            <a:pPr lvl="1"/>
            <a:r>
              <a:rPr lang="en-CA" dirty="0"/>
              <a:t>Used by Computer Scientists for groupings of </a:t>
            </a:r>
            <a:r>
              <a:rPr lang="en-CA" dirty="0" smtClean="0"/>
              <a:t>4 </a:t>
            </a:r>
            <a:r>
              <a:rPr lang="en-CA" dirty="0"/>
              <a:t>binary </a:t>
            </a:r>
            <a:r>
              <a:rPr lang="en-CA" dirty="0" smtClean="0"/>
              <a:t>digits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vs. Decimal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626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u="sng" dirty="0" smtClean="0"/>
              <a:t>Decimal System</a:t>
            </a:r>
          </a:p>
          <a:p>
            <a:r>
              <a:rPr lang="en-CA" sz="1800" dirty="0" smtClean="0"/>
              <a:t>Uses Digits:  </a:t>
            </a:r>
          </a:p>
          <a:p>
            <a:pPr lvl="1"/>
            <a:r>
              <a:rPr lang="en-CA" sz="1400" dirty="0" smtClean="0"/>
              <a:t>0, 1, 2, 3, 4, 5, 6, 7 , 8, 9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+ 1 = 1</a:t>
            </a:r>
          </a:p>
          <a:p>
            <a:pPr lvl="1"/>
            <a:r>
              <a:rPr lang="en-CA" sz="1400" dirty="0" smtClean="0"/>
              <a:t>1 + 1 = 2</a:t>
            </a:r>
          </a:p>
          <a:p>
            <a:pPr lvl="1"/>
            <a:r>
              <a:rPr lang="en-CA" sz="1400" dirty="0" smtClean="0"/>
              <a:t>99 </a:t>
            </a:r>
            <a:r>
              <a:rPr lang="en-CA" sz="1400" dirty="0" smtClean="0"/>
              <a:t>+ 1 = </a:t>
            </a:r>
            <a:r>
              <a:rPr lang="en-CA" sz="1400" dirty="0" smtClean="0"/>
              <a:t>100</a:t>
            </a:r>
            <a:endParaRPr lang="en-CA" sz="1400" dirty="0" smtClean="0"/>
          </a:p>
          <a:p>
            <a:r>
              <a:rPr lang="en-CA" sz="1800" dirty="0" smtClean="0"/>
              <a:t>Powers of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= 1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=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= 100</a:t>
            </a:r>
          </a:p>
          <a:p>
            <a:pPr lvl="1"/>
            <a:r>
              <a:rPr lang="en-CA" sz="1400" dirty="0" smtClean="0"/>
              <a:t>Etc.</a:t>
            </a:r>
          </a:p>
          <a:p>
            <a:r>
              <a:rPr lang="en-CA" sz="1800" dirty="0" smtClean="0"/>
              <a:t>Evaluate 111</a:t>
            </a:r>
          </a:p>
          <a:p>
            <a:pPr lvl="1"/>
            <a:r>
              <a:rPr lang="en-CA" sz="1400" dirty="0" smtClean="0"/>
              <a:t>111 = 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0</a:t>
            </a:r>
          </a:p>
          <a:p>
            <a:pPr lvl="1"/>
            <a:r>
              <a:rPr lang="en-CA" sz="1400" dirty="0" smtClean="0"/>
              <a:t>(100 + 10 + 1)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9330" y="1830108"/>
            <a:ext cx="386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u="sng" dirty="0" smtClean="0"/>
              <a:t>Binary System</a:t>
            </a:r>
            <a:endParaRPr lang="en-CA" sz="2000" b="1" u="sng" dirty="0"/>
          </a:p>
          <a:p>
            <a:r>
              <a:rPr lang="en-CA" sz="1800" dirty="0"/>
              <a:t>Uses Digits:  </a:t>
            </a:r>
          </a:p>
          <a:p>
            <a:pPr lvl="1"/>
            <a:r>
              <a:rPr lang="en-CA" sz="1400" dirty="0"/>
              <a:t>0, </a:t>
            </a:r>
            <a:r>
              <a:rPr lang="en-CA" sz="1400" dirty="0" smtClean="0"/>
              <a:t>1</a:t>
            </a:r>
            <a:r>
              <a:rPr lang="en-CA" sz="1400" dirty="0"/>
              <a:t> </a:t>
            </a:r>
            <a:r>
              <a:rPr lang="en-CA" sz="1400" dirty="0" smtClean="0"/>
              <a:t>   (True, False)  (+, -)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</a:t>
            </a:r>
            <a:r>
              <a:rPr lang="en-CA" sz="1400" dirty="0"/>
              <a:t>+ 1 = 1</a:t>
            </a:r>
          </a:p>
          <a:p>
            <a:pPr lvl="1"/>
            <a:r>
              <a:rPr lang="en-CA" sz="1400" dirty="0"/>
              <a:t>1 + 1 = </a:t>
            </a:r>
            <a:r>
              <a:rPr lang="en-CA" sz="1400" dirty="0" smtClean="0"/>
              <a:t>10</a:t>
            </a:r>
            <a:endParaRPr lang="en-CA" sz="1400" dirty="0"/>
          </a:p>
          <a:p>
            <a:pPr lvl="1"/>
            <a:r>
              <a:rPr lang="en-CA" sz="1400" dirty="0" smtClean="0"/>
              <a:t>11 </a:t>
            </a:r>
            <a:r>
              <a:rPr lang="en-CA" sz="1400" dirty="0"/>
              <a:t>+ 1 = </a:t>
            </a:r>
            <a:r>
              <a:rPr lang="en-CA" sz="1400" dirty="0" smtClean="0"/>
              <a:t>100</a:t>
            </a:r>
            <a:endParaRPr lang="en-CA" sz="1400" dirty="0"/>
          </a:p>
          <a:p>
            <a:r>
              <a:rPr lang="en-CA" sz="1800" dirty="0"/>
              <a:t>Powers of </a:t>
            </a:r>
            <a:r>
              <a:rPr lang="en-CA" sz="1800" dirty="0" smtClean="0"/>
              <a:t>2</a:t>
            </a:r>
            <a:endParaRPr lang="en-CA" sz="18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</a:t>
            </a:r>
            <a:r>
              <a:rPr lang="en-CA" sz="1400" dirty="0"/>
              <a:t>= 1</a:t>
            </a:r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     (or 2 decimal)</a:t>
            </a:r>
            <a:endParaRPr lang="en-CA" sz="14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100   (or 4 decimal)</a:t>
            </a:r>
            <a:endParaRPr lang="en-CA" sz="1400" dirty="0"/>
          </a:p>
          <a:p>
            <a:pPr lvl="1"/>
            <a:r>
              <a:rPr lang="en-CA" sz="1400" dirty="0"/>
              <a:t>Etc.</a:t>
            </a:r>
          </a:p>
          <a:p>
            <a:r>
              <a:rPr lang="en-CA" sz="1800" dirty="0"/>
              <a:t>Evaluate 111</a:t>
            </a:r>
          </a:p>
          <a:p>
            <a:pPr lvl="1"/>
            <a:r>
              <a:rPr lang="en-CA" sz="1400" dirty="0"/>
              <a:t>111 =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0 </a:t>
            </a:r>
            <a:r>
              <a:rPr lang="en-CA" sz="1400" dirty="0" smtClean="0"/>
              <a:t>     </a:t>
            </a:r>
          </a:p>
          <a:p>
            <a:pPr lvl="1"/>
            <a:r>
              <a:rPr lang="en-CA" sz="1400" dirty="0" smtClean="0"/>
              <a:t> (Decimal :  4 + 2 + 1 = 7)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26371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Decimal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pic>
        <p:nvPicPr>
          <p:cNvPr id="1026" name="Picture 2" descr="Image result for powers of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1" y="1690689"/>
            <a:ext cx="3357820" cy="43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27213"/>
              </p:ext>
            </p:extLst>
          </p:nvPr>
        </p:nvGraphicFramePr>
        <p:xfrm>
          <a:off x="5533050" y="3276590"/>
          <a:ext cx="277119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9"/>
                <a:gridCol w="775985"/>
                <a:gridCol w="775985"/>
                <a:gridCol w="775985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 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111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Binary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39743"/>
              </p:ext>
            </p:extLst>
          </p:nvPr>
        </p:nvGraphicFramePr>
        <p:xfrm>
          <a:off x="5533052" y="3276590"/>
          <a:ext cx="26219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61"/>
                <a:gridCol w="734181"/>
                <a:gridCol w="734181"/>
                <a:gridCol w="73418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2050" name="Picture 2" descr="Image result for powers of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" y="1841111"/>
            <a:ext cx="3974842" cy="36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4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  <a:r>
              <a:rPr lang="en-CA" dirty="0" smtClean="0">
                <a:solidFill>
                  <a:srgbClr val="FF0000"/>
                </a:solidFill>
              </a:rPr>
              <a:t>3 decimal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  <a:r>
              <a:rPr lang="en-CA" dirty="0" smtClean="0">
                <a:solidFill>
                  <a:srgbClr val="FF0000"/>
                </a:solidFill>
              </a:rPr>
              <a:t>5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  <a:r>
              <a:rPr lang="en-CA" dirty="0" smtClean="0">
                <a:solidFill>
                  <a:srgbClr val="FF0000"/>
                </a:solidFill>
              </a:rPr>
              <a:t>10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  <a:r>
              <a:rPr lang="en-CA" dirty="0" smtClean="0">
                <a:solidFill>
                  <a:srgbClr val="FF0000"/>
                </a:solidFill>
              </a:rPr>
              <a:t>110 binary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1101 </a:t>
            </a:r>
            <a:r>
              <a:rPr lang="en-CA" dirty="0">
                <a:solidFill>
                  <a:srgbClr val="FF0000"/>
                </a:solidFill>
              </a:rPr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46773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3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504</Words>
  <Application>Microsoft Office PowerPoint</Application>
  <PresentationFormat>On-screen Show (4:3)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Binary Numbers</vt:lpstr>
      <vt:lpstr>PowerPoint Presentation</vt:lpstr>
      <vt:lpstr>Number Systems Used in Computers</vt:lpstr>
      <vt:lpstr>Binary vs. Decimal System</vt:lpstr>
      <vt:lpstr>Base 10</vt:lpstr>
      <vt:lpstr>Base 2</vt:lpstr>
      <vt:lpstr>Binary Conversions</vt:lpstr>
      <vt:lpstr>Binary Conversions</vt:lpstr>
      <vt:lpstr>Binary Addition</vt:lpstr>
      <vt:lpstr>Binary Addition</vt:lpstr>
      <vt:lpstr>PowerPoint Presentation</vt:lpstr>
      <vt:lpstr>Computer Memory Structures</vt:lpstr>
      <vt:lpstr>ASCII Character Codes</vt:lpstr>
      <vt:lpstr>Computer Memory Structures</vt:lpstr>
      <vt:lpstr>PowerPoint Presentation</vt:lpstr>
      <vt:lpstr>Computer Memory Structures</vt:lpstr>
      <vt:lpstr>Research Questions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Nestor, Gregory</dc:creator>
  <cp:lastModifiedBy>Nestor, Gregory</cp:lastModifiedBy>
  <cp:revision>30</cp:revision>
  <dcterms:created xsi:type="dcterms:W3CDTF">2018-11-19T17:25:22Z</dcterms:created>
  <dcterms:modified xsi:type="dcterms:W3CDTF">2018-11-20T20:49:34Z</dcterms:modified>
</cp:coreProperties>
</file>