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8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– Sample Program</a:t>
            </a:r>
          </a:p>
          <a:p>
            <a:pPr lvl="2"/>
            <a:r>
              <a:rPr lang="en-CA" dirty="0" smtClean="0"/>
              <a:t>Level 2 – ASCII Code</a:t>
            </a:r>
          </a:p>
          <a:p>
            <a:pPr lvl="2"/>
            <a:r>
              <a:rPr lang="en-CA" dirty="0" smtClean="0"/>
              <a:t>Level 3 – Your Secret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smtClean="0"/>
              <a:t>January </a:t>
            </a:r>
            <a:r>
              <a:rPr lang="en-CA" sz="2400" dirty="0" smtClean="0"/>
              <a:t>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6866"/>
              </p:ext>
            </p:extLst>
          </p:nvPr>
        </p:nvGraphicFramePr>
        <p:xfrm>
          <a:off x="2362200" y="1676400"/>
          <a:ext cx="4343400" cy="4805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7595"/>
                <a:gridCol w="2885805"/>
              </a:tblGrid>
              <a:tr h="247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ICS20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Heroes Trade Show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</a:t>
                      </a:r>
                      <a:r>
                        <a:rPr lang="en-US" sz="1100" dirty="0" smtClean="0">
                          <a:effectLst/>
                        </a:rPr>
                        <a:t>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</a:t>
                      </a:r>
                      <a:r>
                        <a:rPr lang="en-US" sz="1100" dirty="0" smtClean="0">
                          <a:effectLst/>
                        </a:rPr>
                        <a:t>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Mod B.7 </a:t>
                      </a:r>
                      <a:r>
                        <a:rPr lang="en-US" sz="1100" smtClean="0">
                          <a:effectLst/>
                        </a:rPr>
                        <a:t>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 for Summative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Review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77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 Concepts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Programming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Computers &amp; Society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January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214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8</vt:lpstr>
      <vt:lpstr>January Calendar</vt:lpstr>
      <vt:lpstr>Decode This Message</vt:lpstr>
      <vt:lpstr>Decode This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192</cp:revision>
  <cp:lastPrinted>2019-01-07T17:57:10Z</cp:lastPrinted>
  <dcterms:created xsi:type="dcterms:W3CDTF">2006-08-16T00:00:00Z</dcterms:created>
  <dcterms:modified xsi:type="dcterms:W3CDTF">2019-01-08T13:59:04Z</dcterms:modified>
</cp:coreProperties>
</file>