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Jan </a:t>
            </a:r>
            <a:r>
              <a:rPr lang="en-US" sz="3600" dirty="0" smtClean="0"/>
              <a:t>9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Module B.7 Coder / De-Coder</a:t>
            </a:r>
          </a:p>
          <a:p>
            <a:pPr lvl="2"/>
            <a:r>
              <a:rPr lang="en-CA" dirty="0" smtClean="0"/>
              <a:t>Level 1 </a:t>
            </a:r>
            <a:r>
              <a:rPr lang="en-CA" dirty="0" smtClean="0"/>
              <a:t>/ 2 – Complete Today</a:t>
            </a:r>
            <a:endParaRPr lang="en-CA" dirty="0" smtClean="0"/>
          </a:p>
          <a:p>
            <a:pPr lvl="2"/>
            <a:r>
              <a:rPr lang="en-CA" dirty="0" smtClean="0"/>
              <a:t>Level </a:t>
            </a:r>
            <a:r>
              <a:rPr lang="en-CA" dirty="0" smtClean="0"/>
              <a:t>3 – </a:t>
            </a:r>
            <a:r>
              <a:rPr lang="en-CA" dirty="0" smtClean="0"/>
              <a:t>Complete by Friday</a:t>
            </a: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January Schedule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66866"/>
              </p:ext>
            </p:extLst>
          </p:nvPr>
        </p:nvGraphicFramePr>
        <p:xfrm>
          <a:off x="2362200" y="1676400"/>
          <a:ext cx="4343400" cy="48050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7595"/>
                <a:gridCol w="2885805"/>
              </a:tblGrid>
              <a:tr h="2471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Date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ICS20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Heroes Trade Show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549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Prep for Summative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 Review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77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1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Computer Concepts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2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Programming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2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Computers &amp; Society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549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January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121</Words>
  <Application>Microsoft Office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Coder / De-Coder – Jan 9</vt:lpstr>
      <vt:lpstr>January Calendar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193</cp:revision>
  <cp:lastPrinted>2019-01-07T17:57:10Z</cp:lastPrinted>
  <dcterms:created xsi:type="dcterms:W3CDTF">2006-08-16T00:00:00Z</dcterms:created>
  <dcterms:modified xsi:type="dcterms:W3CDTF">2019-01-09T13:41:24Z</dcterms:modified>
</cp:coreProperties>
</file>