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1" r:id="rId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Coder / De-Coder – Jan </a:t>
            </a:r>
            <a:r>
              <a:rPr lang="en-US" sz="3600" dirty="0" smtClean="0"/>
              <a:t>10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Module B.7 Coder / De-Coder</a:t>
            </a:r>
          </a:p>
          <a:p>
            <a:pPr lvl="2"/>
            <a:r>
              <a:rPr lang="en-CA" dirty="0" smtClean="0"/>
              <a:t>Level 1 / 2 – Complete </a:t>
            </a:r>
            <a:r>
              <a:rPr lang="en-CA" dirty="0" smtClean="0"/>
              <a:t>Yesterday</a:t>
            </a:r>
            <a:endParaRPr lang="en-CA" dirty="0" smtClean="0"/>
          </a:p>
          <a:p>
            <a:pPr lvl="2"/>
            <a:r>
              <a:rPr lang="en-CA" dirty="0" smtClean="0"/>
              <a:t>Level 3 – Complete by </a:t>
            </a:r>
            <a:r>
              <a:rPr lang="en-CA" dirty="0" smtClean="0"/>
              <a:t>Tomorrow</a:t>
            </a:r>
          </a:p>
          <a:p>
            <a:pPr lvl="1"/>
            <a:r>
              <a:rPr lang="en-CA" dirty="0"/>
              <a:t> </a:t>
            </a:r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Review / Complete missing work</a:t>
            </a:r>
            <a:endParaRPr lang="en-CA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See January </a:t>
            </a:r>
            <a:r>
              <a:rPr lang="en-CA" sz="2400" dirty="0" smtClean="0"/>
              <a:t>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1028" name="Picture 4" descr="https://upload.wikimedia.org/wikipedia/commons/thumb/4/4a/Caesar_cipher_left_shift_of_3.svg/220px-Caesar_cipher_left_shift_of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64892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Google “Substitution Code”</a:t>
            </a:r>
            <a:endParaRPr lang="en-US" dirty="0"/>
          </a:p>
        </p:txBody>
      </p:sp>
      <p:pic>
        <p:nvPicPr>
          <p:cNvPr id="2050" name="Picture 2" descr="Image result for substitution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597219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66866"/>
              </p:ext>
            </p:extLst>
          </p:nvPr>
        </p:nvGraphicFramePr>
        <p:xfrm>
          <a:off x="2362200" y="1676400"/>
          <a:ext cx="4343400" cy="48050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7595"/>
                <a:gridCol w="2885805"/>
              </a:tblGrid>
              <a:tr h="2471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Date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ICS20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Heroes Trade Show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Mod B.7 Python </a:t>
                      </a:r>
                      <a:r>
                        <a:rPr lang="en-US" sz="1100" dirty="0">
                          <a:effectLst/>
                        </a:rPr>
                        <a:t>Coder / De-Coder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16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17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18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Prep for Summative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 Review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77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1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 Concepts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Programming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302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 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Summative Part 2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– Computers &amp; Society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  <a:tr h="549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5699" marR="65699" marT="0" marB="0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January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144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Coder / De-Coder – Jan 10</vt:lpstr>
      <vt:lpstr>Substitution Code</vt:lpstr>
      <vt:lpstr>Substitution Code</vt:lpstr>
      <vt:lpstr>January Calendar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195</cp:revision>
  <cp:lastPrinted>2019-01-07T17:57:10Z</cp:lastPrinted>
  <dcterms:created xsi:type="dcterms:W3CDTF">2006-08-16T00:00:00Z</dcterms:created>
  <dcterms:modified xsi:type="dcterms:W3CDTF">2019-01-10T13:53:00Z</dcterms:modified>
</cp:coreProperties>
</file>