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72" r:id="rId6"/>
    <p:sldId id="273" r:id="rId7"/>
    <p:sldId id="259" r:id="rId8"/>
    <p:sldId id="260" r:id="rId9"/>
    <p:sldId id="261" r:id="rId10"/>
    <p:sldId id="267" r:id="rId11"/>
    <p:sldId id="269" r:id="rId12"/>
    <p:sldId id="264" r:id="rId13"/>
    <p:sldId id="275" r:id="rId14"/>
    <p:sldId id="263" r:id="rId15"/>
    <p:sldId id="274" r:id="rId16"/>
    <p:sldId id="26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ssembly code d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" y="365126"/>
            <a:ext cx="8593229" cy="6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26 lower case letters  + 26 uppercase letters</a:t>
            </a:r>
            <a:br>
              <a:rPr lang="en-CA" dirty="0" smtClean="0"/>
            </a:br>
            <a:r>
              <a:rPr lang="en-CA" dirty="0" smtClean="0"/>
              <a:t>+ 10 number symbols + punctuation marks+ Other Stuff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</a:t>
            </a:r>
            <a:r>
              <a:rPr lang="en-CA" dirty="0" smtClean="0"/>
              <a:t>130 </a:t>
            </a:r>
            <a:r>
              <a:rPr lang="en-CA" dirty="0" smtClean="0"/>
              <a:t>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41864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Character Codes</a:t>
            </a:r>
            <a:endParaRPr lang="en-US" dirty="0"/>
          </a:p>
        </p:txBody>
      </p:sp>
      <p:pic>
        <p:nvPicPr>
          <p:cNvPr id="4098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7" y="1690689"/>
            <a:ext cx="5857979" cy="48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2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(Short)</a:t>
            </a:r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13493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ger data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1" y="822941"/>
            <a:ext cx="6243083" cy="21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teger data 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4" y="3278220"/>
            <a:ext cx="5747657" cy="26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1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(Long)</a:t>
            </a:r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val="265456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0" y="699247"/>
            <a:ext cx="9077106" cy="53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Decimal System</a:t>
            </a:r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(On or Off)</a:t>
            </a:r>
          </a:p>
          <a:p>
            <a:pPr lvl="1"/>
            <a:r>
              <a:rPr lang="en-CA" dirty="0" smtClean="0"/>
              <a:t>Binary 10  </a:t>
            </a:r>
            <a:r>
              <a:rPr lang="en-CA" dirty="0"/>
              <a:t>== Decimal </a:t>
            </a:r>
            <a:r>
              <a:rPr lang="en-CA" dirty="0" smtClean="0"/>
              <a:t>2</a:t>
            </a:r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(Uses extra letters) </a:t>
            </a:r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</a:p>
          <a:p>
            <a:pPr lvl="1"/>
            <a:r>
              <a:rPr lang="en-CA" dirty="0" smtClean="0"/>
              <a:t>Hex 10  </a:t>
            </a:r>
            <a:r>
              <a:rPr lang="en-CA" dirty="0"/>
              <a:t>== Decimal </a:t>
            </a:r>
            <a:r>
              <a:rPr lang="en-CA" dirty="0" smtClean="0"/>
              <a:t>16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vs. Decimal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99 + 1 = 100</a:t>
            </a:r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637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Decimal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pic>
        <p:nvPicPr>
          <p:cNvPr id="1026" name="Picture 2" descr="Image result for powers of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1" y="1690689"/>
            <a:ext cx="3357820" cy="43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27213"/>
              </p:ext>
            </p:extLst>
          </p:nvPr>
        </p:nvGraphicFramePr>
        <p:xfrm>
          <a:off x="5533050" y="3276590"/>
          <a:ext cx="277119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9"/>
                <a:gridCol w="775985"/>
                <a:gridCol w="775985"/>
                <a:gridCol w="775985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 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111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Binary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39743"/>
              </p:ext>
            </p:extLst>
          </p:nvPr>
        </p:nvGraphicFramePr>
        <p:xfrm>
          <a:off x="5533052" y="3276590"/>
          <a:ext cx="26219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1"/>
                <a:gridCol w="734181"/>
                <a:gridCol w="734181"/>
                <a:gridCol w="73418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2050" name="Picture 2" descr="Image result for powers of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" y="1841111"/>
            <a:ext cx="3974842" cy="3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4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binary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</a:t>
            </a:r>
            <a:r>
              <a:rPr lang="en-CA" dirty="0">
                <a:solidFill>
                  <a:srgbClr val="FF0000"/>
                </a:solidFill>
              </a:rPr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3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504</Words>
  <Application>Microsoft Office PowerPoint</Application>
  <PresentationFormat>On-screen Show (4:3)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Binary Numbers</vt:lpstr>
      <vt:lpstr>PowerPoint Presentation</vt:lpstr>
      <vt:lpstr>Number Systems Used in Computers</vt:lpstr>
      <vt:lpstr>Binary vs. Decimal System</vt:lpstr>
      <vt:lpstr>Base 10</vt:lpstr>
      <vt:lpstr>Base 2</vt:lpstr>
      <vt:lpstr>Binary Conversions</vt:lpstr>
      <vt:lpstr>Binary Conversions</vt:lpstr>
      <vt:lpstr>Binary Addition</vt:lpstr>
      <vt:lpstr>Binary Addition</vt:lpstr>
      <vt:lpstr>PowerPoint Presentation</vt:lpstr>
      <vt:lpstr>Computer Memory Structures</vt:lpstr>
      <vt:lpstr>ASCII Character Codes</vt:lpstr>
      <vt:lpstr>Computer Memory Structures</vt:lpstr>
      <vt:lpstr>PowerPoint Presentation</vt:lpstr>
      <vt:lpstr>Computer Memory Structures</vt:lpstr>
      <vt:lpstr>Research Questions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Nestor, Gregory</cp:lastModifiedBy>
  <cp:revision>31</cp:revision>
  <dcterms:created xsi:type="dcterms:W3CDTF">2018-11-19T17:25:22Z</dcterms:created>
  <dcterms:modified xsi:type="dcterms:W3CDTF">2018-11-21T13:34:51Z</dcterms:modified>
</cp:coreProperties>
</file>