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AI Job Presentations – Dec </a:t>
            </a:r>
            <a:r>
              <a:rPr lang="en-US" sz="3600" dirty="0" smtClean="0"/>
              <a:t>13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C.6 </a:t>
            </a:r>
            <a:r>
              <a:rPr lang="en-CA" dirty="0"/>
              <a:t>Artificial Intelligence </a:t>
            </a:r>
            <a:r>
              <a:rPr lang="en-CA" dirty="0" smtClean="0"/>
              <a:t>– Level 4</a:t>
            </a:r>
          </a:p>
          <a:p>
            <a:pPr lvl="2"/>
            <a:r>
              <a:rPr lang="en-CA" dirty="0" smtClean="0"/>
              <a:t>Presentations </a:t>
            </a:r>
            <a:r>
              <a:rPr lang="en-CA" dirty="0" smtClean="0"/>
              <a:t>Today </a:t>
            </a:r>
          </a:p>
          <a:p>
            <a:pPr lvl="2"/>
            <a:r>
              <a:rPr lang="en-CA" dirty="0" smtClean="0"/>
              <a:t>Special Arrangements After Today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mtClean="0">
                <a:solidFill>
                  <a:srgbClr val="FF0000"/>
                </a:solidFill>
              </a:rPr>
              <a:t>Tomorrow / Friday</a:t>
            </a:r>
            <a:r>
              <a:rPr lang="en-CA" dirty="0" smtClean="0">
                <a:solidFill>
                  <a:srgbClr val="FF0000"/>
                </a:solidFill>
              </a:rPr>
              <a:t>, Dec 14</a:t>
            </a:r>
            <a:r>
              <a:rPr lang="en-CA" baseline="30000" dirty="0" smtClean="0">
                <a:solidFill>
                  <a:srgbClr val="FF0000"/>
                </a:solidFill>
              </a:rPr>
              <a:t>th</a:t>
            </a:r>
            <a:r>
              <a:rPr lang="en-CA" dirty="0" smtClean="0">
                <a:solidFill>
                  <a:srgbClr val="FF0000"/>
                </a:solidFill>
              </a:rPr>
              <a:t> : Unit Test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 Test Topics (draft)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CA" sz="2800" dirty="0"/>
              <a:t>Computer </a:t>
            </a:r>
            <a:r>
              <a:rPr lang="en-CA" sz="2800" dirty="0" smtClean="0"/>
              <a:t>Concepts</a:t>
            </a:r>
          </a:p>
          <a:p>
            <a:pPr marL="914400" lvl="1" indent="-514350"/>
            <a:r>
              <a:rPr lang="en-CA" sz="2000" dirty="0" smtClean="0"/>
              <a:t>Mod A.3 OS Concepts</a:t>
            </a:r>
          </a:p>
          <a:p>
            <a:pPr marL="914400" lvl="1" indent="-514350"/>
            <a:r>
              <a:rPr lang="en-CA" sz="2000" dirty="0"/>
              <a:t>Mod </a:t>
            </a:r>
            <a:r>
              <a:rPr lang="en-CA" sz="2000" dirty="0" smtClean="0"/>
              <a:t>A.4 </a:t>
            </a:r>
            <a:r>
              <a:rPr lang="en-CA" sz="2000" dirty="0"/>
              <a:t>Binary Numbers</a:t>
            </a:r>
          </a:p>
          <a:p>
            <a:pPr marL="914400" lvl="1" indent="-514350"/>
            <a:r>
              <a:rPr lang="en-CA" sz="2000" dirty="0" smtClean="0"/>
              <a:t>Mod A.5 Windows File System / Windows Files Worksheet</a:t>
            </a:r>
          </a:p>
          <a:p>
            <a:pPr marL="914400" lvl="1" indent="-514350"/>
            <a:r>
              <a:rPr lang="en-CA" sz="2000" dirty="0" smtClean="0"/>
              <a:t>Computer Languages Worksheet</a:t>
            </a:r>
            <a:endParaRPr lang="en-CA" sz="2000" dirty="0"/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Python Programming</a:t>
            </a:r>
          </a:p>
          <a:p>
            <a:pPr marL="914400" lvl="1" indent="-514350"/>
            <a:r>
              <a:rPr lang="en-CA" sz="2400" dirty="0" smtClean="0"/>
              <a:t>Mod B.5 Python File Access</a:t>
            </a:r>
          </a:p>
          <a:p>
            <a:pPr marL="514350" indent="-514350">
              <a:buFont typeface="+mj-lt"/>
              <a:buAutoNum type="alphaUcPeriod"/>
            </a:pPr>
            <a:r>
              <a:rPr lang="en-CA" sz="2800" dirty="0" smtClean="0"/>
              <a:t>Computers </a:t>
            </a:r>
            <a:r>
              <a:rPr lang="en-CA" sz="2800" smtClean="0"/>
              <a:t>and Society</a:t>
            </a:r>
            <a:endParaRPr lang="en-CA" sz="2400" dirty="0" smtClean="0"/>
          </a:p>
          <a:p>
            <a:pPr marL="914400" lvl="1" indent="-514350"/>
            <a:r>
              <a:rPr lang="en-CA" sz="2000" dirty="0" smtClean="0"/>
              <a:t>Case C.5 SIM Swap Fraud</a:t>
            </a:r>
          </a:p>
          <a:p>
            <a:pPr marL="914400" lvl="1" indent="-514350"/>
            <a:r>
              <a:rPr lang="en-CA" sz="2000" dirty="0" smtClean="0"/>
              <a:t>Module C.6 Computer AI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4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77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AI Job Presentations – Dec 13</vt:lpstr>
      <vt:lpstr>Unit Test Topics (draft)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177</cp:revision>
  <dcterms:created xsi:type="dcterms:W3CDTF">2006-08-16T00:00:00Z</dcterms:created>
  <dcterms:modified xsi:type="dcterms:W3CDTF">2018-12-12T20:58:22Z</dcterms:modified>
</cp:coreProperties>
</file>