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Summative Pre-Work </a:t>
            </a:r>
            <a:r>
              <a:rPr lang="en-US" sz="3600" dirty="0" smtClean="0"/>
              <a:t>– Jan </a:t>
            </a:r>
            <a:r>
              <a:rPr lang="en-US" sz="3600" dirty="0" smtClean="0"/>
              <a:t>14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Summative Pre-Work</a:t>
            </a:r>
            <a:endParaRPr lang="en-CA" dirty="0" smtClean="0"/>
          </a:p>
          <a:p>
            <a:pPr lvl="2"/>
            <a:r>
              <a:rPr lang="en-CA" dirty="0" smtClean="0"/>
              <a:t>Select </a:t>
            </a:r>
            <a:r>
              <a:rPr lang="en-CA" b="1" dirty="0" smtClean="0"/>
              <a:t>only one </a:t>
            </a:r>
            <a:r>
              <a:rPr lang="en-CA" dirty="0" smtClean="0"/>
              <a:t>of the programming options</a:t>
            </a:r>
            <a:endParaRPr lang="en-CA" dirty="0" smtClean="0"/>
          </a:p>
          <a:p>
            <a:pPr lvl="2"/>
            <a:r>
              <a:rPr lang="en-CA" dirty="0" smtClean="0"/>
              <a:t>Complete your program by Thursday</a:t>
            </a:r>
            <a:endParaRPr lang="en-CA" dirty="0" smtClean="0"/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Review / Complete missing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Thursday, Jan 17</a:t>
            </a:r>
            <a:r>
              <a:rPr lang="en-CA" sz="2400" smtClean="0"/>
              <a:t>: Course Review </a:t>
            </a:r>
            <a:r>
              <a:rPr lang="en-CA" sz="2400" dirty="0" smtClean="0"/>
              <a:t>/ Organization</a:t>
            </a:r>
            <a:endParaRPr lang="en-CA" sz="2400" dirty="0" smtClean="0"/>
          </a:p>
          <a:p>
            <a:pPr lvl="1"/>
            <a:r>
              <a:rPr lang="en-CA" sz="2400" dirty="0" smtClean="0"/>
              <a:t>Friday, Jan 18: Summative Part 1</a:t>
            </a:r>
          </a:p>
          <a:p>
            <a:pPr lvl="1"/>
            <a:r>
              <a:rPr lang="en-CA" sz="2400" dirty="0" smtClean="0"/>
              <a:t>Mon-Wed, Jan 21-23: Summative Parts 2 &amp; 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Summative Pre-Work – Jan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200</cp:revision>
  <cp:lastPrinted>2019-01-07T17:57:10Z</cp:lastPrinted>
  <dcterms:created xsi:type="dcterms:W3CDTF">2006-08-16T00:00:00Z</dcterms:created>
  <dcterms:modified xsi:type="dcterms:W3CDTF">2019-01-13T18:33:35Z</dcterms:modified>
</cp:coreProperties>
</file>