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1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</a:t>
            </a:r>
            <a:r>
              <a:rPr lang="en-US" sz="3600" smtClean="0"/>
              <a:t>Jan 11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Course Selections</a:t>
            </a:r>
          </a:p>
          <a:p>
            <a:pPr lvl="2"/>
            <a:r>
              <a:rPr lang="en-CA" dirty="0" smtClean="0"/>
              <a:t>Visit from Mrs. K-M</a:t>
            </a:r>
          </a:p>
          <a:p>
            <a:pPr lvl="2"/>
            <a:r>
              <a:rPr lang="en-CA" dirty="0" smtClean="0"/>
              <a:t>Selections DUE TODAY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lvl="1"/>
            <a:r>
              <a:rPr lang="en-CA" dirty="0"/>
              <a:t>Module B.7 Coder / De-Coder</a:t>
            </a:r>
          </a:p>
          <a:p>
            <a:pPr lvl="2"/>
            <a:r>
              <a:rPr lang="en-CA" dirty="0" smtClean="0"/>
              <a:t>Complete </a:t>
            </a:r>
            <a:r>
              <a:rPr lang="en-CA" dirty="0"/>
              <a:t>by </a:t>
            </a:r>
            <a:r>
              <a:rPr lang="en-CA" dirty="0" smtClean="0"/>
              <a:t>Today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Monday: Summative Pre-Work begins</a:t>
            </a:r>
          </a:p>
          <a:p>
            <a:pPr lvl="1"/>
            <a:r>
              <a:rPr lang="en-CA" sz="2400" dirty="0" smtClean="0"/>
              <a:t>See 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1028" name="Picture 4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4892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2050" name="Picture 2" descr="Image result for substitutio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597219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6866"/>
              </p:ext>
            </p:extLst>
          </p:nvPr>
        </p:nvGraphicFramePr>
        <p:xfrm>
          <a:off x="2362200" y="1676400"/>
          <a:ext cx="4343400" cy="4805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7595"/>
                <a:gridCol w="2885805"/>
              </a:tblGrid>
              <a:tr h="247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ICS20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Heroes Trade Show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Prep for Summative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Review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77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 Concepts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Programming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Computers &amp; Society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January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148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Coder / De-Coder – Jan 11</vt:lpstr>
      <vt:lpstr>Substitution Code</vt:lpstr>
      <vt:lpstr>Substitution Code</vt:lpstr>
      <vt:lpstr>January Calendar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197</cp:revision>
  <cp:lastPrinted>2019-01-07T17:57:10Z</cp:lastPrinted>
  <dcterms:created xsi:type="dcterms:W3CDTF">2006-08-16T00:00:00Z</dcterms:created>
  <dcterms:modified xsi:type="dcterms:W3CDTF">2019-01-11T13:40:45Z</dcterms:modified>
</cp:coreProperties>
</file>