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0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 Swap Fraud </a:t>
            </a:r>
            <a:r>
              <a:rPr lang="en-US" dirty="0"/>
              <a:t>– Nov </a:t>
            </a:r>
            <a:r>
              <a:rPr lang="en-US" dirty="0" smtClean="0"/>
              <a:t>15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Case Study </a:t>
            </a:r>
            <a:r>
              <a:rPr lang="en-CA" dirty="0" smtClean="0"/>
              <a:t>C.5 </a:t>
            </a:r>
            <a:r>
              <a:rPr lang="en-CA" dirty="0" smtClean="0"/>
              <a:t>– SIM Swap Fraud</a:t>
            </a:r>
          </a:p>
          <a:p>
            <a:pPr lvl="2"/>
            <a:r>
              <a:rPr lang="en-CA" dirty="0" smtClean="0"/>
              <a:t>Introduction Presentation</a:t>
            </a:r>
          </a:p>
          <a:p>
            <a:pPr lvl="2"/>
            <a:r>
              <a:rPr lang="en-CA" dirty="0" smtClean="0"/>
              <a:t>Complete Case Study Today</a:t>
            </a:r>
            <a:endParaRPr lang="en-US" dirty="0" smtClean="0"/>
          </a:p>
          <a:p>
            <a:pPr lvl="1"/>
            <a:r>
              <a:rPr lang="en-US" dirty="0" smtClean="0"/>
              <a:t>Module </a:t>
            </a:r>
            <a:r>
              <a:rPr lang="en-US" dirty="0"/>
              <a:t>A.3 </a:t>
            </a:r>
            <a:r>
              <a:rPr lang="en-CA" dirty="0" smtClean="0"/>
              <a:t>OS Concept Map</a:t>
            </a:r>
            <a:endParaRPr lang="en-CA" dirty="0"/>
          </a:p>
          <a:p>
            <a:pPr lvl="2"/>
            <a:r>
              <a:rPr lang="en-CA" dirty="0" smtClean="0"/>
              <a:t>Upload To Your Repository</a:t>
            </a:r>
          </a:p>
          <a:p>
            <a:pPr lvl="2"/>
            <a:r>
              <a:rPr lang="en-CA" dirty="0" smtClean="0"/>
              <a:t>Complete On Your Own Time</a:t>
            </a:r>
            <a:endParaRPr lang="en-CA" dirty="0"/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Tomorrow: PD Day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39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SIM Swap Fraud – Nov 15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145</cp:revision>
  <dcterms:created xsi:type="dcterms:W3CDTF">2006-08-16T00:00:00Z</dcterms:created>
  <dcterms:modified xsi:type="dcterms:W3CDTF">2018-11-15T16:17:21Z</dcterms:modified>
</cp:coreProperties>
</file>