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</a:t>
            </a:r>
            <a:r>
              <a:rPr lang="en-US" dirty="0" smtClean="0"/>
              <a:t>Files Worksheet– Dec </a:t>
            </a:r>
            <a:r>
              <a:rPr lang="en-US" dirty="0" smtClean="0"/>
              <a:t>04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Windows Files Worksheet</a:t>
            </a:r>
          </a:p>
          <a:p>
            <a:pPr lvl="2"/>
            <a:r>
              <a:rPr lang="en-CA" sz="2800" dirty="0"/>
              <a:t>Presentation / Discussion – Disk Partitions</a:t>
            </a:r>
          </a:p>
          <a:p>
            <a:pPr lvl="2"/>
            <a:r>
              <a:rPr lang="en-CA" sz="2800" dirty="0"/>
              <a:t>Today Complete Level 2 (and Level 1)</a:t>
            </a:r>
          </a:p>
          <a:p>
            <a:pPr lvl="2"/>
            <a:r>
              <a:rPr lang="en-CA" sz="2800" dirty="0"/>
              <a:t>Hand in at End Of Class</a:t>
            </a:r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sz="2100" dirty="0"/>
              <a:t>Mod A.5 Windows File System  - Level 4 (Show Mr. Nestor)</a:t>
            </a:r>
          </a:p>
          <a:p>
            <a:pPr lvl="2"/>
            <a:r>
              <a:rPr lang="en-CA" sz="2200" dirty="0"/>
              <a:t>Mod B.5 Python File Access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</a:t>
            </a:r>
            <a:r>
              <a:rPr lang="en-CA" smtClean="0"/>
              <a:t>t.b.d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Windows Files Worksheet– Dec 04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163</cp:revision>
  <dcterms:created xsi:type="dcterms:W3CDTF">2006-08-16T00:00:00Z</dcterms:created>
  <dcterms:modified xsi:type="dcterms:W3CDTF">2018-12-03T20:01:40Z</dcterms:modified>
</cp:coreProperties>
</file>