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Heroes of Computing – </a:t>
            </a:r>
            <a:r>
              <a:rPr lang="en-US" sz="3600" smtClean="0"/>
              <a:t>Dec </a:t>
            </a:r>
            <a:r>
              <a:rPr lang="en-US" sz="3600" smtClean="0"/>
              <a:t>19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Computing Movie</a:t>
            </a:r>
          </a:p>
          <a:p>
            <a:pPr lvl="2"/>
            <a:r>
              <a:rPr lang="en-CA" dirty="0" smtClean="0"/>
              <a:t>Imitation Game or Hidden Figures</a:t>
            </a:r>
            <a:endParaRPr lang="en-CA" dirty="0" smtClean="0"/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C.7 Heroes of Computing </a:t>
            </a:r>
            <a:endParaRPr lang="en-CA" dirty="0" smtClean="0"/>
          </a:p>
          <a:p>
            <a:pPr lvl="2"/>
            <a:r>
              <a:rPr lang="en-CA" dirty="0" smtClean="0"/>
              <a:t>Continue Working</a:t>
            </a:r>
            <a:endParaRPr lang="en-CA" dirty="0" smtClean="0"/>
          </a:p>
          <a:p>
            <a:pPr lvl="1"/>
            <a:r>
              <a:rPr lang="en-CA" dirty="0" smtClean="0"/>
              <a:t>Marks </a:t>
            </a:r>
            <a:r>
              <a:rPr lang="en-CA" dirty="0" smtClean="0"/>
              <a:t>Spreadsheet / Catch-Up</a:t>
            </a:r>
          </a:p>
          <a:p>
            <a:pPr lvl="1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sz="2400" dirty="0" smtClean="0"/>
              <a:t>Monday, Jan 7</a:t>
            </a:r>
            <a:r>
              <a:rPr lang="en-CA" sz="2400" baseline="30000" dirty="0" smtClean="0"/>
              <a:t>th</a:t>
            </a:r>
            <a:r>
              <a:rPr lang="en-CA" sz="2400" dirty="0" smtClean="0"/>
              <a:t> : Heroes Presentations (Trade Show)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Heroes of Computing – Dec 19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181</cp:revision>
  <dcterms:created xsi:type="dcterms:W3CDTF">2006-08-16T00:00:00Z</dcterms:created>
  <dcterms:modified xsi:type="dcterms:W3CDTF">2018-12-18T19:48:58Z</dcterms:modified>
</cp:coreProperties>
</file>