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Artificial Intelligence – Dec 06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C.6 </a:t>
            </a:r>
            <a:r>
              <a:rPr lang="en-CA" dirty="0" smtClean="0"/>
              <a:t>Artificial Intelligence</a:t>
            </a:r>
            <a:endParaRPr lang="en-CA" dirty="0" smtClean="0"/>
          </a:p>
          <a:p>
            <a:pPr lvl="2"/>
            <a:r>
              <a:rPr lang="en-CA" dirty="0" smtClean="0"/>
              <a:t>Introduction Video</a:t>
            </a:r>
          </a:p>
          <a:p>
            <a:pPr lvl="2"/>
            <a:r>
              <a:rPr lang="en-CA" dirty="0" smtClean="0"/>
              <a:t>Level 1 &amp; 2: Begin Today / Complete Tomorrow</a:t>
            </a:r>
          </a:p>
          <a:p>
            <a:pPr lvl="1"/>
            <a:r>
              <a:rPr lang="en-CA" dirty="0" smtClean="0"/>
              <a:t>Previous </a:t>
            </a:r>
            <a:r>
              <a:rPr lang="en-CA" dirty="0"/>
              <a:t>Work</a:t>
            </a:r>
          </a:p>
          <a:p>
            <a:pPr lvl="2"/>
            <a:r>
              <a:rPr lang="en-CA" dirty="0" smtClean="0"/>
              <a:t>Computer Languages Worksheet</a:t>
            </a:r>
          </a:p>
          <a:p>
            <a:pPr lvl="2"/>
            <a:r>
              <a:rPr lang="en-CA" dirty="0" smtClean="0"/>
              <a:t>See Marks Spreadsheet</a:t>
            </a:r>
            <a:endParaRPr lang="en-CA" dirty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Friday, Dec 14</a:t>
            </a:r>
            <a:r>
              <a:rPr lang="en-CA" baseline="30000" dirty="0" smtClean="0">
                <a:solidFill>
                  <a:srgbClr val="FF0000"/>
                </a:solidFill>
              </a:rPr>
              <a:t>th</a:t>
            </a:r>
            <a:r>
              <a:rPr lang="en-CA" dirty="0" smtClean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Case Stu</a:t>
            </a:r>
            <a:r>
              <a:rPr lang="en-CA" sz="2400" dirty="0" smtClean="0"/>
              <a:t>dies</a:t>
            </a:r>
          </a:p>
          <a:p>
            <a:pPr marL="914400" lvl="1" indent="-514350"/>
            <a:r>
              <a:rPr lang="en-CA" sz="2000" dirty="0" smtClean="0"/>
              <a:t>Case C.5 SIM Swap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2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81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Computer Artificial Intelligence – Dec 06</vt:lpstr>
      <vt:lpstr>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169</cp:revision>
  <dcterms:created xsi:type="dcterms:W3CDTF">2006-08-16T00:00:00Z</dcterms:created>
  <dcterms:modified xsi:type="dcterms:W3CDTF">2018-12-05T20:06:47Z</dcterms:modified>
</cp:coreProperties>
</file>