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Heroes </a:t>
            </a:r>
            <a:r>
              <a:rPr lang="en-US" sz="3600" dirty="0" smtClean="0"/>
              <a:t>Presentations – Jan 07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C.7 Heroes of Computing </a:t>
            </a:r>
          </a:p>
          <a:p>
            <a:pPr lvl="2"/>
            <a:r>
              <a:rPr lang="en-CA" dirty="0" smtClean="0"/>
              <a:t>Presentation Tradeshow</a:t>
            </a:r>
          </a:p>
          <a:p>
            <a:pPr lvl="2"/>
            <a:r>
              <a:rPr lang="en-CA" dirty="0" smtClean="0"/>
              <a:t>Presentation Groups</a:t>
            </a:r>
          </a:p>
          <a:p>
            <a:pPr lvl="2"/>
            <a:r>
              <a:rPr lang="en-CA" dirty="0" smtClean="0"/>
              <a:t>Exit Questions</a:t>
            </a:r>
            <a:endParaRPr lang="en-CA" dirty="0" smtClean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err="1" smtClean="0"/>
              <a:t>TicTacToe</a:t>
            </a:r>
            <a:r>
              <a:rPr lang="en-CA" sz="2400" dirty="0" smtClean="0"/>
              <a:t> Programming Assignment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Tradeshow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Exit Question – For each Time Slot 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Title of Presentation &amp; Name of Presenter.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What one thing did you learn that was most interesting?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79811"/>
              </p:ext>
            </p:extLst>
          </p:nvPr>
        </p:nvGraphicFramePr>
        <p:xfrm>
          <a:off x="838200" y="1397000"/>
          <a:ext cx="74676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Slot 1 (8:50</a:t>
                      </a:r>
                      <a:r>
                        <a:rPr lang="en-CA" baseline="0" dirty="0" smtClean="0"/>
                        <a:t> – 9:10)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Slot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2 (</a:t>
                      </a:r>
                      <a:r>
                        <a:rPr lang="en-CA" baseline="0" dirty="0" smtClean="0"/>
                        <a:t>9:10 – 9:30)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Slot 3 (</a:t>
                      </a:r>
                      <a:r>
                        <a:rPr lang="en-CA" baseline="0" dirty="0" smtClean="0"/>
                        <a:t>9:30 – 9:50)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Hasrat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Yoshita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Raagaventhan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Krish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Christian</a:t>
                      </a:r>
                    </a:p>
                    <a:p>
                      <a:r>
                        <a:rPr lang="en-CA" sz="1600" dirty="0" err="1" smtClean="0"/>
                        <a:t>Sahajdeep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Kashish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Gobina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Abigail</a:t>
                      </a:r>
                    </a:p>
                    <a:p>
                      <a:r>
                        <a:rPr lang="en-CA" sz="1600" dirty="0" smtClean="0"/>
                        <a:t>Raj</a:t>
                      </a:r>
                    </a:p>
                    <a:p>
                      <a:r>
                        <a:rPr lang="en-CA" sz="1600" dirty="0" err="1" smtClean="0"/>
                        <a:t>Saj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Sanvir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Arjunvir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Liam</a:t>
                      </a:r>
                    </a:p>
                    <a:p>
                      <a:r>
                        <a:rPr lang="en-CA" sz="1600" dirty="0" err="1" smtClean="0"/>
                        <a:t>Harsimrit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Namika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Harshveer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Raul</a:t>
                      </a:r>
                    </a:p>
                    <a:p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r>
                        <a:rPr lang="en-CA" sz="1600" dirty="0" err="1" smtClean="0"/>
                        <a:t>Gurman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Jordan K</a:t>
                      </a:r>
                    </a:p>
                    <a:p>
                      <a:r>
                        <a:rPr lang="en-CA" sz="1600" dirty="0" err="1" smtClean="0"/>
                        <a:t>Harneet</a:t>
                      </a:r>
                      <a:endParaRPr lang="en-CA" sz="1600" dirty="0" smtClean="0"/>
                    </a:p>
                    <a:p>
                      <a:r>
                        <a:rPr lang="en-CA" sz="1600" dirty="0" smtClean="0"/>
                        <a:t>Jordan 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2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97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Heroes Presentations – Jan 07</vt:lpstr>
      <vt:lpstr>Presentation Tradeshow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186</cp:revision>
  <dcterms:created xsi:type="dcterms:W3CDTF">2006-08-16T00:00:00Z</dcterms:created>
  <dcterms:modified xsi:type="dcterms:W3CDTF">2018-12-21T14:15:26Z</dcterms:modified>
</cp:coreProperties>
</file>