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Heroes Trade Show – Jan 7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Welcome Back / Get Re-Oriented (-</a:t>
            </a:r>
            <a:r>
              <a:rPr lang="en-CA" dirty="0" smtClean="0"/>
              <a:t>10 </a:t>
            </a:r>
            <a:r>
              <a:rPr lang="en-CA" dirty="0" smtClean="0"/>
              <a:t>min)</a:t>
            </a:r>
          </a:p>
          <a:p>
            <a:pPr lvl="2"/>
            <a:r>
              <a:rPr lang="en-CA" dirty="0" smtClean="0"/>
              <a:t>Find Your Presentation From Before the Break</a:t>
            </a:r>
          </a:p>
          <a:p>
            <a:pPr lvl="1"/>
            <a:r>
              <a:rPr lang="en-CA" dirty="0" smtClean="0"/>
              <a:t>Round 1 </a:t>
            </a:r>
            <a:r>
              <a:rPr lang="en-CA" dirty="0" smtClean="0"/>
              <a:t>/ 2/ 3  (~15 </a:t>
            </a:r>
            <a:r>
              <a:rPr lang="en-CA" dirty="0" smtClean="0"/>
              <a:t>min)</a:t>
            </a:r>
          </a:p>
          <a:p>
            <a:pPr lvl="2"/>
            <a:r>
              <a:rPr lang="en-CA" dirty="0" smtClean="0"/>
              <a:t>Check Your Assignments</a:t>
            </a:r>
            <a:endParaRPr lang="en-CA" dirty="0" smtClean="0"/>
          </a:p>
          <a:p>
            <a:pPr lvl="2"/>
            <a:r>
              <a:rPr lang="en-CA" smtClean="0"/>
              <a:t>Complete Passport</a:t>
            </a:r>
            <a:endParaRPr lang="en-CA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Tomorrow: Programming Task - </a:t>
            </a:r>
            <a:r>
              <a:rPr lang="en-CA" sz="2400" dirty="0" err="1" smtClean="0"/>
              <a:t>t.b.d</a:t>
            </a:r>
            <a:r>
              <a:rPr lang="en-CA" sz="2400" dirty="0" smtClean="0"/>
              <a:t>.</a:t>
            </a:r>
          </a:p>
          <a:p>
            <a:pPr lvl="1"/>
            <a:r>
              <a:rPr lang="en-CA" sz="2400" dirty="0" smtClean="0"/>
              <a:t>January Schedule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Presentation Tradeshow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Complete the Passport </a:t>
            </a:r>
            <a:r>
              <a:rPr lang="en-CA" dirty="0" smtClean="0"/>
              <a:t>For each Time Slot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1397000"/>
          <a:ext cx="7467600" cy="241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Slot 1 (8:50</a:t>
                      </a:r>
                      <a:r>
                        <a:rPr lang="en-CA" baseline="0" dirty="0" smtClean="0"/>
                        <a:t> – 9:10)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Slot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2 (</a:t>
                      </a:r>
                      <a:r>
                        <a:rPr lang="en-CA" baseline="0" dirty="0" smtClean="0"/>
                        <a:t>9:10 – 9:30)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Slot 3 (</a:t>
                      </a:r>
                      <a:r>
                        <a:rPr lang="en-CA" baseline="0" dirty="0" smtClean="0"/>
                        <a:t>9:30 – 9:50)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Hasrat</a:t>
                      </a:r>
                      <a:endParaRPr lang="en-CA" sz="1600" dirty="0" smtClean="0"/>
                    </a:p>
                    <a:p>
                      <a:r>
                        <a:rPr lang="en-CA" sz="1600" dirty="0" err="1" smtClean="0"/>
                        <a:t>Yoshita</a:t>
                      </a:r>
                      <a:endParaRPr lang="en-CA" sz="1600" dirty="0" smtClean="0"/>
                    </a:p>
                    <a:p>
                      <a:r>
                        <a:rPr lang="en-CA" sz="1600" dirty="0" err="1" smtClean="0"/>
                        <a:t>Raagaventhan</a:t>
                      </a:r>
                      <a:endParaRPr lang="en-CA" sz="1600" dirty="0" smtClean="0"/>
                    </a:p>
                    <a:p>
                      <a:r>
                        <a:rPr lang="en-CA" sz="1600" dirty="0" err="1" smtClean="0"/>
                        <a:t>Krish</a:t>
                      </a:r>
                      <a:endParaRPr lang="en-CA" sz="1600" dirty="0" smtClean="0"/>
                    </a:p>
                    <a:p>
                      <a:r>
                        <a:rPr lang="en-CA" sz="1600" dirty="0" smtClean="0"/>
                        <a:t>Christian</a:t>
                      </a:r>
                    </a:p>
                    <a:p>
                      <a:r>
                        <a:rPr lang="en-CA" sz="1600" dirty="0" err="1" smtClean="0"/>
                        <a:t>Sahajdeep</a:t>
                      </a:r>
                      <a:endParaRPr lang="en-CA" sz="1600" dirty="0" smtClean="0"/>
                    </a:p>
                    <a:p>
                      <a:r>
                        <a:rPr lang="en-CA" sz="1600" dirty="0" err="1" smtClean="0"/>
                        <a:t>Kashish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Gobina</a:t>
                      </a:r>
                      <a:endParaRPr lang="en-CA" sz="1600" dirty="0" smtClean="0"/>
                    </a:p>
                    <a:p>
                      <a:r>
                        <a:rPr lang="en-CA" sz="1600" dirty="0" smtClean="0"/>
                        <a:t>Abigail</a:t>
                      </a:r>
                    </a:p>
                    <a:p>
                      <a:r>
                        <a:rPr lang="en-CA" sz="1600" dirty="0" smtClean="0"/>
                        <a:t>Raj</a:t>
                      </a:r>
                    </a:p>
                    <a:p>
                      <a:r>
                        <a:rPr lang="en-CA" sz="1600" dirty="0" err="1" smtClean="0"/>
                        <a:t>Saj</a:t>
                      </a:r>
                      <a:endParaRPr lang="en-CA" sz="1600" dirty="0" smtClean="0"/>
                    </a:p>
                    <a:p>
                      <a:r>
                        <a:rPr lang="en-CA" sz="1600" dirty="0" err="1" smtClean="0"/>
                        <a:t>Sanvir</a:t>
                      </a:r>
                      <a:endParaRPr lang="en-CA" sz="1600" dirty="0" smtClean="0"/>
                    </a:p>
                    <a:p>
                      <a:r>
                        <a:rPr lang="en-CA" sz="1600" dirty="0" err="1" smtClean="0"/>
                        <a:t>Arjunvir</a:t>
                      </a:r>
                      <a:endParaRPr lang="en-CA" sz="1600" dirty="0" smtClean="0"/>
                    </a:p>
                    <a:p>
                      <a:r>
                        <a:rPr lang="en-CA" sz="1600" dirty="0" smtClean="0"/>
                        <a:t>Liam</a:t>
                      </a:r>
                    </a:p>
                    <a:p>
                      <a:r>
                        <a:rPr lang="en-CA" sz="1600" dirty="0" err="1" smtClean="0"/>
                        <a:t>Harsimrit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Namika</a:t>
                      </a:r>
                      <a:endParaRPr lang="en-CA" sz="1600" dirty="0" smtClean="0"/>
                    </a:p>
                    <a:p>
                      <a:r>
                        <a:rPr lang="en-CA" sz="1600" dirty="0" err="1" smtClean="0"/>
                        <a:t>Harshveer</a:t>
                      </a:r>
                      <a:endParaRPr lang="en-CA" sz="1600" dirty="0" smtClean="0"/>
                    </a:p>
                    <a:p>
                      <a:r>
                        <a:rPr lang="en-CA" sz="1600" dirty="0" smtClean="0"/>
                        <a:t>Raul</a:t>
                      </a:r>
                    </a:p>
                    <a:p>
                      <a:r>
                        <a:rPr lang="en-CA" sz="1600" dirty="0" err="1" smtClean="0"/>
                        <a:t>Karamvir</a:t>
                      </a:r>
                      <a:endParaRPr lang="en-CA" sz="1600" dirty="0" smtClean="0"/>
                    </a:p>
                    <a:p>
                      <a:r>
                        <a:rPr lang="en-CA" sz="1600" dirty="0" err="1" smtClean="0"/>
                        <a:t>Gurman</a:t>
                      </a:r>
                      <a:endParaRPr lang="en-CA" sz="1600" dirty="0" smtClean="0"/>
                    </a:p>
                    <a:p>
                      <a:r>
                        <a:rPr lang="en-CA" sz="1600" dirty="0" smtClean="0"/>
                        <a:t>Jordan K</a:t>
                      </a:r>
                    </a:p>
                    <a:p>
                      <a:r>
                        <a:rPr lang="en-CA" sz="1600" dirty="0" err="1" smtClean="0"/>
                        <a:t>Harneet</a:t>
                      </a:r>
                      <a:endParaRPr lang="en-CA" sz="1600" dirty="0" smtClean="0"/>
                    </a:p>
                    <a:p>
                      <a:r>
                        <a:rPr lang="en-CA" sz="1600" dirty="0" smtClean="0"/>
                        <a:t>Jordan 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72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103</Words>
  <Application>Microsoft Office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Heroes Trade Show – Jan 7</vt:lpstr>
      <vt:lpstr>Presentation Tradeshow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184</cp:revision>
  <dcterms:created xsi:type="dcterms:W3CDTF">2006-08-16T00:00:00Z</dcterms:created>
  <dcterms:modified xsi:type="dcterms:W3CDTF">2019-01-07T12:42:42Z</dcterms:modified>
</cp:coreProperties>
</file>