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File Access – </a:t>
            </a:r>
            <a:r>
              <a:rPr lang="en-US" dirty="0"/>
              <a:t>Nov </a:t>
            </a:r>
            <a:r>
              <a:rPr lang="en-US" dirty="0" smtClean="0"/>
              <a:t>27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smtClean="0"/>
              <a:t>Mod </a:t>
            </a:r>
            <a:r>
              <a:rPr lang="en-CA" smtClean="0"/>
              <a:t>B.5 </a:t>
            </a:r>
            <a:r>
              <a:rPr lang="en-CA" dirty="0" smtClean="0"/>
              <a:t>Python File Access</a:t>
            </a:r>
          </a:p>
          <a:p>
            <a:pPr lvl="2"/>
            <a:r>
              <a:rPr lang="en-CA" dirty="0" smtClean="0"/>
              <a:t>Presentation / Introduction</a:t>
            </a:r>
          </a:p>
          <a:p>
            <a:pPr lvl="2"/>
            <a:r>
              <a:rPr lang="en-CA" dirty="0" smtClean="0"/>
              <a:t>Level 1 &amp; 2 Today / Level 3 Tomorrow</a:t>
            </a:r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Mod A.4 Binary Numbers (DUE)</a:t>
            </a:r>
            <a:endParaRPr lang="en-CA" dirty="0"/>
          </a:p>
          <a:p>
            <a:pPr lvl="2"/>
            <a:r>
              <a:rPr lang="en-CA" dirty="0" smtClean="0"/>
              <a:t>Case C.5 SIM Swap Fraud (DUE)</a:t>
            </a:r>
            <a:endParaRPr lang="en-CA" dirty="0"/>
          </a:p>
          <a:p>
            <a:pPr lvl="2"/>
            <a:r>
              <a:rPr lang="en-CA" dirty="0" smtClean="0"/>
              <a:t>Mod A.3 OS Concept Map (DUE)</a:t>
            </a:r>
            <a:endParaRPr lang="en-CA" dirty="0"/>
          </a:p>
          <a:p>
            <a:pPr lvl="2"/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Mod </a:t>
            </a:r>
            <a:r>
              <a:rPr lang="en-CA" dirty="0"/>
              <a:t>B</a:t>
            </a:r>
            <a:r>
              <a:rPr lang="en-CA" dirty="0" smtClean="0"/>
              <a:t>.5 </a:t>
            </a:r>
            <a:r>
              <a:rPr lang="en-CA" dirty="0" smtClean="0"/>
              <a:t>– Level 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File Access – Nov 27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153</cp:revision>
  <dcterms:created xsi:type="dcterms:W3CDTF">2006-08-16T00:00:00Z</dcterms:created>
  <dcterms:modified xsi:type="dcterms:W3CDTF">2018-11-29T18:12:02Z</dcterms:modified>
</cp:coreProperties>
</file>