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File Access – </a:t>
            </a:r>
            <a:r>
              <a:rPr lang="en-US" dirty="0"/>
              <a:t>Nov </a:t>
            </a:r>
            <a:r>
              <a:rPr lang="en-US" dirty="0" smtClean="0"/>
              <a:t>28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Supply Day </a:t>
            </a:r>
          </a:p>
          <a:p>
            <a:pPr lvl="1"/>
            <a:r>
              <a:rPr lang="en-CA" dirty="0" smtClean="0"/>
              <a:t>Mod </a:t>
            </a:r>
            <a:r>
              <a:rPr lang="en-CA" dirty="0" smtClean="0"/>
              <a:t>B.5 Python File Access</a:t>
            </a:r>
          </a:p>
          <a:p>
            <a:pPr lvl="2"/>
            <a:r>
              <a:rPr lang="en-CA" dirty="0" smtClean="0"/>
              <a:t>Complete Level </a:t>
            </a:r>
            <a:r>
              <a:rPr lang="en-CA" dirty="0" smtClean="0"/>
              <a:t>1 &amp; 2 </a:t>
            </a:r>
            <a:endParaRPr lang="en-CA" dirty="0" smtClean="0"/>
          </a:p>
          <a:p>
            <a:pPr lvl="2"/>
            <a:r>
              <a:rPr lang="en-CA" dirty="0" smtClean="0"/>
              <a:t>Begin</a:t>
            </a:r>
            <a:r>
              <a:rPr lang="en-CA" dirty="0" smtClean="0"/>
              <a:t> </a:t>
            </a:r>
            <a:r>
              <a:rPr lang="en-CA" dirty="0" smtClean="0"/>
              <a:t>Level 3 </a:t>
            </a:r>
            <a:endParaRPr lang="en-CA" dirty="0" smtClean="0"/>
          </a:p>
          <a:p>
            <a:pPr lvl="1"/>
            <a:r>
              <a:rPr lang="en-CA" dirty="0" smtClean="0"/>
              <a:t>Previous </a:t>
            </a:r>
            <a:r>
              <a:rPr lang="en-CA" dirty="0" smtClean="0"/>
              <a:t>Work</a:t>
            </a:r>
          </a:p>
          <a:p>
            <a:pPr lvl="2"/>
            <a:r>
              <a:rPr lang="en-CA" dirty="0" smtClean="0"/>
              <a:t>Mod A.4 Binary Numbers (DUE)</a:t>
            </a:r>
            <a:endParaRPr lang="en-CA" dirty="0"/>
          </a:p>
          <a:p>
            <a:pPr lvl="2"/>
            <a:r>
              <a:rPr lang="en-CA" dirty="0" smtClean="0"/>
              <a:t>Case C.5 SIM Swap Fraud (DUE)</a:t>
            </a:r>
            <a:endParaRPr lang="en-CA" dirty="0"/>
          </a:p>
          <a:p>
            <a:pPr lvl="2"/>
            <a:r>
              <a:rPr lang="en-CA" dirty="0" smtClean="0"/>
              <a:t>Mod A.3 OS Concept Map (DUE)</a:t>
            </a:r>
            <a:endParaRPr lang="en-CA" dirty="0"/>
          </a:p>
          <a:p>
            <a:pPr lvl="2"/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 smtClean="0"/>
              <a:t>T.b.d</a:t>
            </a:r>
            <a:r>
              <a:rPr lang="en-CA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File Access – Nov 28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154</cp:revision>
  <dcterms:created xsi:type="dcterms:W3CDTF">2006-08-16T00:00:00Z</dcterms:created>
  <dcterms:modified xsi:type="dcterms:W3CDTF">2018-11-29T18:13:57Z</dcterms:modified>
</cp:coreProperties>
</file>