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File System – </a:t>
            </a:r>
            <a:r>
              <a:rPr lang="en-US"/>
              <a:t>Nov </a:t>
            </a:r>
            <a:r>
              <a:rPr lang="en-US" smtClean="0"/>
              <a:t>29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Mod A.5 Windows File System</a:t>
            </a:r>
          </a:p>
          <a:p>
            <a:pPr lvl="2"/>
            <a:r>
              <a:rPr lang="en-CA" sz="2800" dirty="0"/>
              <a:t>Presentation / Debrief</a:t>
            </a:r>
          </a:p>
          <a:p>
            <a:pPr lvl="2"/>
            <a:r>
              <a:rPr lang="en-CA" sz="2800" dirty="0"/>
              <a:t>Start Level 1 Today </a:t>
            </a:r>
          </a:p>
          <a:p>
            <a:pPr lvl="1"/>
            <a:r>
              <a:rPr lang="en-CA" dirty="0"/>
              <a:t>Previous Work</a:t>
            </a:r>
          </a:p>
          <a:p>
            <a:pPr lvl="2"/>
            <a:r>
              <a:rPr lang="en-CA" sz="2100" dirty="0"/>
              <a:t>Mod B.5 Python File Access</a:t>
            </a:r>
          </a:p>
          <a:p>
            <a:pPr lvl="2"/>
            <a:r>
              <a:rPr lang="en-CA" sz="2100" dirty="0"/>
              <a:t>Mod A.4 Binary Numbers (DUE)</a:t>
            </a:r>
          </a:p>
          <a:p>
            <a:pPr lvl="2"/>
            <a:r>
              <a:rPr lang="en-CA" sz="2100" dirty="0"/>
              <a:t>Case C.5 SIM Swap Fraud (DUE)</a:t>
            </a:r>
          </a:p>
          <a:p>
            <a:pPr lvl="2"/>
            <a:r>
              <a:rPr lang="en-CA" sz="2100" dirty="0"/>
              <a:t>Mod A.3 OS Concept Map (DUE)</a:t>
            </a:r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Tomorrow: Mod A.5 – Level 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8305800" cy="625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9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001000" cy="60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3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10543"/>
            <a:ext cx="4724400" cy="604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7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57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Windows File System – Nov 29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158</cp:revision>
  <dcterms:created xsi:type="dcterms:W3CDTF">2006-08-16T00:00:00Z</dcterms:created>
  <dcterms:modified xsi:type="dcterms:W3CDTF">2018-11-29T18:25:30Z</dcterms:modified>
</cp:coreProperties>
</file>