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parks%20Fhttps:/youtu.be/iSIJsArAqrMoundation%20Project.mp4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76" y="0"/>
            <a:ext cx="4942424" cy="6587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479859" y="1190050"/>
            <a:ext cx="5591339" cy="424731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Souvik Roy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NOV2020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MySQL</a:t>
            </a:r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Extract the files in the zipped file (bankfiles.zip)</a:t>
            </a:r>
          </a:p>
          <a:p>
            <a:r>
              <a:rPr lang="en-US" dirty="0" smtClean="0"/>
              <a:t>Create 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case.</a:t>
            </a:r>
          </a:p>
          <a:p>
            <a:r>
              <a:rPr lang="en-US" dirty="0" smtClean="0"/>
              <a:t>The localhost or connecting IP address will be : 127.0.0.1</a:t>
            </a:r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DEMO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Sparks </a:t>
            </a:r>
            <a:r>
              <a:rPr lang="en-US" dirty="0" smtClean="0">
                <a:hlinkClick r:id="rId2"/>
              </a:rPr>
              <a:t>Fhttps://youtu.be/iSIJsArAqrMoundation Project.mp4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6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Lucida Sans Unicode</vt:lpstr>
      <vt:lpstr>Segoe UI Symbol</vt:lpstr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  <vt:lpstr>How to use the github files?</vt:lpstr>
      <vt:lpstr>YOUTUBE DEMO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Souvik Roy</cp:lastModifiedBy>
  <cp:revision>4</cp:revision>
  <dcterms:created xsi:type="dcterms:W3CDTF">2020-11-18T19:06:25Z</dcterms:created>
  <dcterms:modified xsi:type="dcterms:W3CDTF">2020-11-19T17:06:17Z</dcterms:modified>
</cp:coreProperties>
</file>