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A5AEE-E985-4B2A-A8BE-0068481D79A5}">
  <a:tblStyle styleId="{55CA5AEE-E985-4B2A-A8BE-0068481D79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569b4b8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569b4b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d569b4b8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d569b4b8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d569b4b8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d569b4b8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569b4b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d569b4b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d569b4b8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d569b4b8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d569b4b8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d569b4b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d569b4b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d569b4b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47400" y="18493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Loan Management Dashboard Overview</a:t>
            </a:r>
            <a:b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Subtitle:</a:t>
            </a: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Insights, Cleaning, and Visualization</a:t>
            </a:r>
            <a:b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Harsh Jethva</a:t>
            </a:r>
            <a:b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b="0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06/07/2025</a:t>
            </a:r>
            <a:endParaRPr b="0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099875"/>
            <a:ext cx="620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analyze and present insights from the loan management data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on performance, collection, and loan statuses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 findings using visual dashboards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Handling with python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29450" y="1966175"/>
            <a:ext cx="78825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Removed missing/null values from fields like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BranchName</a:t>
            </a:r>
            <a:r>
              <a:rPr lang="en-GB" sz="1100"/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Loan Status</a:t>
            </a:r>
            <a:r>
              <a:rPr lang="en-GB" sz="1100"/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Collection Amount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Standardized formats for:</a:t>
            </a:r>
            <a:br>
              <a:rPr lang="en-GB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Dates</a:t>
            </a:r>
            <a:br>
              <a:rPr lang="en-GB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Currency (₹842M, ₹100M, etc.)</a:t>
            </a:r>
            <a:br>
              <a:rPr lang="en-GB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Removed duplicate records and ensured consistency</a:t>
            </a:r>
            <a:br>
              <a:rPr lang="en-GB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Merged datasets for branch-level and state-level summarie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94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Summary Metrics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66652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{55CA5AEE-E985-4B2A-A8BE-0068481D79A5}</a:tableStyleId>
              </a:tblPr>
              <a:tblGrid>
                <a:gridCol w="5928700"/>
                <a:gridCol w="2058550"/>
              </a:tblGrid>
              <a:tr h="34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Value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Avg. of DPD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Closing 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Joining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1,241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1,334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Active Loans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244.6K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Overall Collection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₹842M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Closed Loan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5,976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618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Created the Dashboard: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27800" y="1620150"/>
            <a:ext cx="818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centralize and visualize critical business KPIs across loan operations.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enable quick, data-driven decision-making for management.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track performance across branches,Loans, and states in real-time.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identify collection trends, risk patterns, and workforce dynamics.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improve transparency and accountability at every operational level.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800" y="6108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We Collected These Insights: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70725" y="1790850"/>
            <a:ext cx="679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analyze loan growth, closures, and overdue collections across regions.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understand employee movement trends like joining, exit, and promotions.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detect top-performing branches and underperforming areas.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uncover which loan products drive most of the business volume.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support strategic planning, portfolio management, and compliance checks.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73700" y="579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 title="Screenshot 2025-07-06 1211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00" y="1399925"/>
            <a:ext cx="7940376" cy="3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00250" y="2571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