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113" d="100"/>
          <a:sy n="113" d="100"/>
        </p:scale>
        <p:origin x="408" y="9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object counting using ilastik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Harsh Thakar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280" y="1697090"/>
            <a:ext cx="4754880" cy="4187243"/>
          </a:xfrm>
        </p:spPr>
        <p:txBody>
          <a:bodyPr/>
          <a:lstStyle/>
          <a:p>
            <a:r>
              <a:rPr lang="en-US" dirty="0"/>
              <a:t>Most AI models are accurate but not usable in rural clinics.</a:t>
            </a:r>
          </a:p>
          <a:p>
            <a:r>
              <a:rPr lang="en-US" dirty="0"/>
              <a:t>Our project proves that </a:t>
            </a:r>
            <a:r>
              <a:rPr lang="en-US" dirty="0" err="1"/>
              <a:t>Ilastik</a:t>
            </a:r>
            <a:r>
              <a:rPr lang="en-US" dirty="0"/>
              <a:t> can reduce this gap.</a:t>
            </a:r>
          </a:p>
          <a:p>
            <a:r>
              <a:rPr lang="en-US" dirty="0"/>
              <a:t>It’s not the most accurate, but it’s simple, offline, and works on basic devices.</a:t>
            </a:r>
          </a:p>
          <a:p>
            <a:r>
              <a:rPr lang="en-US" dirty="0"/>
              <a:t>Best suited for </a:t>
            </a:r>
            <a:r>
              <a:rPr lang="en-US" b="1" dirty="0"/>
              <a:t>screening and support in low-resource healthcare.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Malaria is still a big health problem in many low-resource areas. The usual detection method, blood smear microscopy, needs skilled experts and takes a lot of time. Researchers have tried using AI, but those models need powerful computers and are hard to run in rural clinics. In our project, we use </a:t>
            </a:r>
            <a:r>
              <a:rPr lang="en-US" sz="1800" dirty="0" err="1"/>
              <a:t>Ilastik</a:t>
            </a:r>
            <a:r>
              <a:rPr lang="en-US" sz="1800" dirty="0"/>
              <a:t>, a lightweight tool, to detect malaria parasites. </a:t>
            </a:r>
            <a:r>
              <a:rPr lang="en-US" sz="1800" dirty="0" err="1"/>
              <a:t>Ilastik</a:t>
            </a:r>
            <a:r>
              <a:rPr lang="en-US" sz="1800" dirty="0"/>
              <a:t> runs on normal laptops, is easy to use, and works offline. This makes it more practical for low-resource settings, even if accuracy is slightly lower compared to big AI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Malaria kills thousands of people every year, especially in poor and rural regions.</a:t>
            </a:r>
          </a:p>
          <a:p>
            <a:r>
              <a:rPr lang="en-US" dirty="0"/>
              <a:t>Microscopy is the gold standard, but it needs trained people and time.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AI-based solutions are good but require high computing power.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224942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From all these papers, we noticed some common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AI models need GPUs or strong servers.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Large annotated datasets are needed for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Image quality (stain, focus) varies a lot.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Thick vs thin smear differences confuse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main challenge we target is: AI methods are too heavy for low-resource settings.</a:t>
            </a:r>
            <a:endParaRPr lang="en-US" sz="1600" b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Objectives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3" y="3483864"/>
            <a:ext cx="10408243" cy="490538"/>
          </a:xfrm>
        </p:spPr>
        <p:txBody>
          <a:bodyPr/>
          <a:lstStyle/>
          <a:p>
            <a:r>
              <a:rPr lang="en-US" dirty="0"/>
              <a:t>Problem                                                       Objectives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Current AI solutions for malaria detection are accurate but too complex and expensive for small clinics.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Ilastik</a:t>
            </a:r>
            <a:r>
              <a:rPr lang="en-US" dirty="0"/>
              <a:t> to detect parasites without heavy hardware.</a:t>
            </a:r>
          </a:p>
          <a:p>
            <a:r>
              <a:rPr lang="en-US" dirty="0"/>
              <a:t>Make a tool that is simple and offline.</a:t>
            </a:r>
          </a:p>
          <a:p>
            <a:r>
              <a:rPr lang="en-US" dirty="0"/>
              <a:t>Show that accuracy can be acceptable for screening purposes.</a:t>
            </a:r>
            <a:endParaRPr lang="en-US" i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Software Tool Used</a:t>
            </a:r>
            <a:endParaRPr lang="en-PK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We chose </a:t>
            </a:r>
            <a:r>
              <a:rPr lang="en-IN" dirty="0" err="1"/>
              <a:t>Ilastik</a:t>
            </a:r>
            <a:r>
              <a:rPr lang="en-IN" dirty="0"/>
              <a:t> because: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7"/>
            <a:ext cx="9713976" cy="2203365"/>
          </a:xfrm>
        </p:spPr>
        <p:txBody>
          <a:bodyPr/>
          <a:lstStyle/>
          <a:p>
            <a:r>
              <a:rPr lang="en-IN" dirty="0"/>
              <a:t>It’s free and open-source.</a:t>
            </a:r>
          </a:p>
          <a:p>
            <a:r>
              <a:rPr lang="en-IN" dirty="0"/>
              <a:t>Runs on normal laptops.</a:t>
            </a:r>
          </a:p>
          <a:p>
            <a:r>
              <a:rPr lang="en-US" dirty="0"/>
              <a:t>User just needs to mark a few regions — no coding needed.</a:t>
            </a:r>
            <a:endParaRPr lang="en-IN" dirty="0"/>
          </a:p>
          <a:p>
            <a:r>
              <a:rPr lang="en-US" dirty="0"/>
              <a:t>Works offline, so no internet required.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Planning (Flowchart)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879AED8-8A31-34A4-46F8-DC4D2DC68BFB}"/>
              </a:ext>
            </a:extLst>
          </p:cNvPr>
          <p:cNvSpPr txBox="1">
            <a:spLocks/>
          </p:cNvSpPr>
          <p:nvPr/>
        </p:nvSpPr>
        <p:spPr>
          <a:xfrm>
            <a:off x="5860627" y="892386"/>
            <a:ext cx="4754880" cy="5584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malaria blood smear images.</a:t>
            </a:r>
          </a:p>
          <a:p>
            <a:r>
              <a:rPr lang="en-IN" dirty="0"/>
              <a:t>Do basic preprocessing.</a:t>
            </a:r>
          </a:p>
          <a:p>
            <a:r>
              <a:rPr lang="en-IN" dirty="0"/>
              <a:t>Load into </a:t>
            </a:r>
            <a:r>
              <a:rPr lang="en-IN" dirty="0" err="1"/>
              <a:t>Ilastik</a:t>
            </a:r>
            <a:r>
              <a:rPr lang="en-IN" dirty="0"/>
              <a:t>.</a:t>
            </a:r>
          </a:p>
          <a:p>
            <a:r>
              <a:rPr lang="en-US" dirty="0"/>
              <a:t>Train with brush strokes (parasite vs RBC vs background).</a:t>
            </a:r>
          </a:p>
          <a:p>
            <a:r>
              <a:rPr lang="en-IN" dirty="0"/>
              <a:t>Run classification.</a:t>
            </a:r>
          </a:p>
          <a:p>
            <a:r>
              <a:rPr lang="en-US" dirty="0"/>
              <a:t>Get parasite masks and counts.</a:t>
            </a:r>
          </a:p>
          <a:p>
            <a:r>
              <a:rPr lang="en-IN" dirty="0"/>
              <a:t>Compare with existing research.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Load blood smear images into </a:t>
            </a:r>
            <a:r>
              <a:rPr lang="en-US" sz="1600" dirty="0" err="1"/>
              <a:t>Ilastik</a:t>
            </a:r>
            <a:r>
              <a:rPr lang="en-US" sz="16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indent="-342900"/>
            <a:r>
              <a:rPr lang="en-US" b="1" dirty="0"/>
              <a:t>Apply this model to test images.</a:t>
            </a: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Mark a few spots for “parasite” and “background.”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Collect detection results and measure accuracy.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Ilastik</a:t>
            </a:r>
            <a:r>
              <a:rPr lang="en-IN" sz="1600" dirty="0"/>
              <a:t> trains a Random Forest model instantly.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&amp; Discussion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80" y="2940230"/>
            <a:ext cx="5111496" cy="1682750"/>
          </a:xfrm>
        </p:spPr>
        <p:txBody>
          <a:bodyPr/>
          <a:lstStyle/>
          <a:p>
            <a:r>
              <a:rPr lang="en-US" dirty="0" err="1"/>
              <a:t>Ilastik</a:t>
            </a:r>
            <a:r>
              <a:rPr lang="en-US" dirty="0"/>
              <a:t> successfully separated parasite regions from background.</a:t>
            </a:r>
          </a:p>
          <a:p>
            <a:r>
              <a:rPr lang="en-US" dirty="0"/>
              <a:t>Accuracy was lower than CNN/</a:t>
            </a:r>
            <a:r>
              <a:rPr lang="en-US" dirty="0" err="1"/>
              <a:t>ViT</a:t>
            </a:r>
            <a:r>
              <a:rPr lang="en-US" dirty="0"/>
              <a:t> models, but still good enough for basic diagnosis.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7588" y="2950729"/>
            <a:ext cx="5111496" cy="1682750"/>
          </a:xfrm>
        </p:spPr>
        <p:txBody>
          <a:bodyPr/>
          <a:lstStyle/>
          <a:p>
            <a:r>
              <a:rPr lang="en-US" dirty="0"/>
              <a:t>Runs on a normal laptop without any GPU.</a:t>
            </a:r>
          </a:p>
          <a:p>
            <a:r>
              <a:rPr lang="en-US" dirty="0"/>
              <a:t>Shows a clear trade-off: </a:t>
            </a:r>
            <a:r>
              <a:rPr lang="en-US" b="1" dirty="0"/>
              <a:t>less accuracy, but much higher usability in real-world settings.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529</Words>
  <Application>Microsoft Office PowerPoint</Application>
  <PresentationFormat>Widescreen</PresentationFormat>
  <Paragraphs>73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Automated object counting using ilastik</vt:lpstr>
      <vt:lpstr>Abstract</vt:lpstr>
      <vt:lpstr>Introduction</vt:lpstr>
      <vt:lpstr>Challenges</vt:lpstr>
      <vt:lpstr>Problem Statement &amp; Objectives</vt:lpstr>
      <vt:lpstr>Software Tool Used</vt:lpstr>
      <vt:lpstr>Planning (Flowchart)</vt:lpstr>
      <vt:lpstr>Methodology </vt:lpstr>
      <vt:lpstr>Results &amp; 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hthakar812@hotmail.com</cp:lastModifiedBy>
  <cp:revision>28</cp:revision>
  <dcterms:created xsi:type="dcterms:W3CDTF">2022-06-28T06:29:45Z</dcterms:created>
  <dcterms:modified xsi:type="dcterms:W3CDTF">2025-09-15T04:29:22Z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