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74" r:id="rId3"/>
    <p:sldId id="257" r:id="rId4"/>
    <p:sldId id="258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BECBF-1541-4BFC-93B5-8267AB650DB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8A477-DBB0-40FE-8543-B9E6905FA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0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8A477-DBB0-40FE-8543-B9E6905FADC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797-94D1-44A2-941F-2D9937C69B04}" type="datetime1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39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A1A9-DA29-4A73-A166-9CF6AF34A4B0}" type="datetime1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88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9C0A-F107-4FEE-9FB8-8A209B04316D}" type="datetime1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7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C199-493A-4E7A-B7E8-1E6363532FB5}" type="datetime1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0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E3BF-C0A1-42AF-8D94-C3C32335D92F}" type="datetime1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66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6896-81D7-45A4-85CC-03C1F3844996}" type="datetime1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9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A44D-5B97-49D1-99DF-088DB02E9C18}" type="datetime1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7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3D1E-BD41-46E8-90F7-3748A2D453E8}" type="datetime1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2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4AA7-2F80-4A35-A763-FE7D915EA3D6}" type="datetime1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4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6069-FD6B-4484-BE47-96CC6ED60812}" type="datetime1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1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760A-7012-4CC3-8AF7-542AF72AED7A}" type="datetime1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69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163A-7C59-465F-B09A-A21B2BBCB3B4}" type="datetime1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9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arxiv.org/pdf/1703.01365" TargetMode="External"/><Relationship Id="rId7" Type="http://schemas.openxmlformats.org/officeDocument/2006/relationships/hyperlink" Target="https://arxiv.org/pdf/2005.00928" TargetMode="External"/><Relationship Id="rId2" Type="http://schemas.openxmlformats.org/officeDocument/2006/relationships/hyperlink" Target="https://arxiv.org/pdf/1610.0239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910.10536" TargetMode="External"/><Relationship Id="rId5" Type="http://schemas.openxmlformats.org/officeDocument/2006/relationships/hyperlink" Target="https://arxiv.org/pdf/1604.00825" TargetMode="External"/><Relationship Id="rId4" Type="http://schemas.openxmlformats.org/officeDocument/2006/relationships/hyperlink" Target="https://arxiv.org/pdf/2206.0528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2.09838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arxiv.org/pdf/2204.110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202.07800" TargetMode="External"/><Relationship Id="rId5" Type="http://schemas.openxmlformats.org/officeDocument/2006/relationships/hyperlink" Target="https://arxiv.org/pdf/2303.04935" TargetMode="External"/><Relationship Id="rId4" Type="http://schemas.openxmlformats.org/officeDocument/2006/relationships/hyperlink" Target="https://arxiv.org/pdf/2304.0639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1.03064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arxiv.org/pdf/2106.126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0031320323003679" TargetMode="External"/><Relationship Id="rId5" Type="http://schemas.openxmlformats.org/officeDocument/2006/relationships/hyperlink" Target="https://colab.ws/articles/10.3390%2Fs24092695" TargetMode="External"/><Relationship Id="rId4" Type="http://schemas.openxmlformats.org/officeDocument/2006/relationships/hyperlink" Target="https://proceedings.mlr.press/v162/kim22g/kim22g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4A9A-DDB2-A9AB-7843-F6192B856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860" y="1799019"/>
            <a:ext cx="9860280" cy="1629981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Advancing Trust and Explainability in Artificial Intelligence Systems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FF626-A01F-020C-1D5D-7DD2961AC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4F612E-495C-C874-F581-5F225C9D1F3E}"/>
              </a:ext>
            </a:extLst>
          </p:cNvPr>
          <p:cNvSpPr txBox="1"/>
          <p:nvPr/>
        </p:nvSpPr>
        <p:spPr>
          <a:xfrm>
            <a:off x="1377680" y="4794765"/>
            <a:ext cx="4050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Harsh Vardhan Singh Chauhan </a:t>
            </a:r>
          </a:p>
          <a:p>
            <a:r>
              <a:rPr lang="en-US" sz="2400" dirty="0"/>
              <a:t>2022BCD0044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4D385-4932-7C95-234B-DCDABAAE619C}"/>
              </a:ext>
            </a:extLst>
          </p:cNvPr>
          <p:cNvSpPr txBox="1"/>
          <p:nvPr/>
        </p:nvSpPr>
        <p:spPr>
          <a:xfrm>
            <a:off x="8169815" y="4794765"/>
            <a:ext cx="240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 Jeena Thomas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73C72-9126-5256-A8EB-03729D545793}"/>
              </a:ext>
            </a:extLst>
          </p:cNvPr>
          <p:cNvSpPr txBox="1"/>
          <p:nvPr/>
        </p:nvSpPr>
        <p:spPr>
          <a:xfrm>
            <a:off x="8169815" y="4425433"/>
            <a:ext cx="199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Under guidance of </a:t>
            </a:r>
            <a:endParaRPr lang="en-IN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A9EA7-3618-47DB-A2DF-AD5EBA97AA18}"/>
              </a:ext>
            </a:extLst>
          </p:cNvPr>
          <p:cNvSpPr txBox="1"/>
          <p:nvPr/>
        </p:nvSpPr>
        <p:spPr>
          <a:xfrm>
            <a:off x="1408687" y="4424762"/>
            <a:ext cx="6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by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77788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095B3-E901-2D95-5B35-26B23250B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2E99-F98B-54A3-D5C6-424B648D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ED36-F157-C47B-034F-BD17D19B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Grad-CAM: Visual Explanations from Deep Networks via Gradient-based Localization</a:t>
            </a:r>
            <a:r>
              <a:rPr lang="en-US" dirty="0"/>
              <a:t> [1]</a:t>
            </a:r>
          </a:p>
          <a:p>
            <a:r>
              <a:rPr lang="en-US" dirty="0">
                <a:hlinkClick r:id="rId3"/>
              </a:rPr>
              <a:t>Axiomatic Attribution for Deep Networks</a:t>
            </a:r>
            <a:r>
              <a:rPr lang="en-US" dirty="0"/>
              <a:t> [2]</a:t>
            </a:r>
          </a:p>
          <a:p>
            <a:r>
              <a:rPr lang="en-US" dirty="0">
                <a:hlinkClick r:id="rId4"/>
              </a:rPr>
              <a:t>Learning to Estimate Shapley Values with Vision Transformers </a:t>
            </a:r>
            <a:r>
              <a:rPr lang="en-US" dirty="0"/>
              <a:t>[3]</a:t>
            </a:r>
          </a:p>
          <a:p>
            <a:r>
              <a:rPr lang="en-US" dirty="0">
                <a:hlinkClick r:id="rId5"/>
              </a:rPr>
              <a:t>Layer-wise Relevance Propagation for Neural Networks with Local Renormalization Layers </a:t>
            </a:r>
            <a:r>
              <a:rPr lang="en-US" dirty="0"/>
              <a:t>[4]</a:t>
            </a:r>
          </a:p>
          <a:p>
            <a:r>
              <a:rPr lang="en-US" dirty="0">
                <a:hlinkClick r:id="rId6"/>
              </a:rPr>
              <a:t>Self-Attention for Raw Optical Satellite Time Series Classification</a:t>
            </a:r>
            <a:r>
              <a:rPr lang="en-US" dirty="0"/>
              <a:t> [5]</a:t>
            </a:r>
          </a:p>
          <a:p>
            <a:r>
              <a:rPr lang="en-US" dirty="0">
                <a:hlinkClick r:id="rId7"/>
              </a:rPr>
              <a:t>Quantifying Attention Flow in Transformers </a:t>
            </a:r>
            <a:r>
              <a:rPr lang="en-US" dirty="0"/>
              <a:t>[6]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B568E-6E35-F86B-D68B-5D02CBF432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2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5A8FE-5640-3488-4AAA-81B7A802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0638-540E-8474-04F7-51DF8F0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1ED8-9076-FA99-C17A-3689D4AA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Grad-SAM: Explaining Transformers via Gradient Self-Attention Maps</a:t>
            </a:r>
            <a:r>
              <a:rPr lang="en-IN" dirty="0"/>
              <a:t> [7]</a:t>
            </a:r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Transformer Interpretability Beyond Attention Visualization </a:t>
            </a:r>
            <a:r>
              <a:rPr lang="en-IN" dirty="0"/>
              <a:t>[8]</a:t>
            </a:r>
          </a:p>
          <a:p>
            <a:r>
              <a:rPr lang="en-US" dirty="0">
                <a:hlinkClick r:id="rId4"/>
              </a:rPr>
              <a:t>VISION DIFFMASK: Faithful Interpretation of Vision Transformers with Differentiable Patch Masking</a:t>
            </a:r>
            <a:r>
              <a:rPr lang="en-US" dirty="0"/>
              <a:t> [9]</a:t>
            </a:r>
          </a:p>
          <a:p>
            <a:r>
              <a:rPr lang="en-IN" dirty="0">
                <a:hlinkClick r:id="rId5"/>
              </a:rPr>
              <a:t>X-Pruner: </a:t>
            </a:r>
            <a:r>
              <a:rPr lang="en-IN" dirty="0" err="1">
                <a:hlinkClick r:id="rId5"/>
              </a:rPr>
              <a:t>eXplainable</a:t>
            </a:r>
            <a:r>
              <a:rPr lang="en-IN" dirty="0">
                <a:hlinkClick r:id="rId5"/>
              </a:rPr>
              <a:t> Pruning for Vision Transformers</a:t>
            </a:r>
            <a:r>
              <a:rPr lang="en-IN" dirty="0"/>
              <a:t> [10]</a:t>
            </a:r>
          </a:p>
          <a:p>
            <a:r>
              <a:rPr lang="en-US" dirty="0">
                <a:hlinkClick r:id="rId6"/>
              </a:rPr>
              <a:t>EViT: Not All Patches Are What You Need – Expediting Vision Transformers via Token Reorganizations</a:t>
            </a:r>
            <a:r>
              <a:rPr lang="en-US" dirty="0"/>
              <a:t> [11]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02B70-4BF3-F4AD-D43F-DA01BFE488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3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89A55-C9A0-E594-A54F-3FB0F36C5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4D31-BAA4-9CFA-AF3B-9AE3B005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1DF3-3B5D-CD9D-73AF-FD96F36B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IA-RED2: Interpretability-Aware Redundancy Reduction for Vision Transformers</a:t>
            </a:r>
            <a:r>
              <a:rPr lang="en-US" dirty="0"/>
              <a:t> [12]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ViT-CX: Causal Explanation of Vision Transformers</a:t>
            </a:r>
            <a:r>
              <a:rPr lang="en-US" dirty="0"/>
              <a:t> [13]</a:t>
            </a:r>
            <a:endParaRPr lang="en-IN" dirty="0"/>
          </a:p>
          <a:p>
            <a:r>
              <a:rPr lang="en-US" dirty="0">
                <a:hlinkClick r:id="rId4"/>
              </a:rPr>
              <a:t>ViT-</a:t>
            </a:r>
            <a:r>
              <a:rPr lang="en-US" dirty="0" err="1">
                <a:hlinkClick r:id="rId4"/>
              </a:rPr>
              <a:t>NeT</a:t>
            </a:r>
            <a:r>
              <a:rPr lang="en-US" dirty="0">
                <a:hlinkClick r:id="rId4"/>
              </a:rPr>
              <a:t>: Interpretable Vision Transformers with Neural Tree Decoder</a:t>
            </a:r>
            <a:r>
              <a:rPr lang="en-US" dirty="0"/>
              <a:t> [14]</a:t>
            </a:r>
          </a:p>
          <a:p>
            <a:r>
              <a:rPr lang="en-US" dirty="0">
                <a:hlinkClick r:id="rId5"/>
              </a:rPr>
              <a:t>Enhancing Explainability in Vision Transformers with Relationship Weighted Out and Cut</a:t>
            </a:r>
            <a:r>
              <a:rPr lang="en-US" dirty="0"/>
              <a:t> [15]</a:t>
            </a:r>
          </a:p>
          <a:p>
            <a:r>
              <a:rPr lang="en-US" dirty="0">
                <a:hlinkClick r:id="rId6"/>
              </a:rPr>
              <a:t>eX-ViT: A Novel Explainable Vision Transformer for Weakly Supervised Semantic Segmentation</a:t>
            </a:r>
            <a:r>
              <a:rPr lang="en-US" dirty="0"/>
              <a:t> [16]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1F80D-2B09-8CD5-48A4-A7EEA404EA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4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F63C-0B46-0818-F277-4E7B2A05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683" y="2766218"/>
            <a:ext cx="1846634" cy="1325563"/>
          </a:xfrm>
        </p:spPr>
        <p:txBody>
          <a:bodyPr/>
          <a:lstStyle/>
          <a:p>
            <a:r>
              <a:rPr lang="en-US" dirty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2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6AB5F-9CCD-2ECD-F57D-83E1B3C7F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BD0E-86F0-F89B-C581-3B6E2FE3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DF7C-3993-B34E-A675-FDD9D0CA0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7" y="1825625"/>
            <a:ext cx="10515600" cy="435133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38EA8-CFA2-C5D9-530D-F0734E49E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0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2A5C-E290-ED60-BE03-23D50EA0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3B53-5BB2-C2FD-BABA-9481A877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AI Models as Black Boxes</a:t>
            </a:r>
            <a:r>
              <a:rPr lang="en-US" dirty="0"/>
              <a:t> – Large models like transformers lack transparency, making decisions hard to interpret.</a:t>
            </a:r>
          </a:p>
          <a:p>
            <a:r>
              <a:rPr lang="en-US" b="1" dirty="0"/>
              <a:t>Trust &amp; Transparency</a:t>
            </a:r>
            <a:r>
              <a:rPr lang="en-US" dirty="0"/>
              <a:t> – Explainability ensures users and stakeholders can trust AI predictions. (healthcare, finance etc.)</a:t>
            </a:r>
          </a:p>
          <a:p>
            <a:r>
              <a:rPr lang="en-US" b="1" dirty="0"/>
              <a:t>Challenges</a:t>
            </a:r>
            <a:r>
              <a:rPr lang="en-US" dirty="0"/>
              <a:t> – Trade-off between accuracy and interpretability; scaling explainability to large models is difficult.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26482-8A3D-B5C1-FC64-E255E620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4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2D26-7DBD-1824-65D1-3567D09E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280707-5E4B-285B-530C-A88D1DB5E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20966"/>
              </p:ext>
            </p:extLst>
          </p:nvPr>
        </p:nvGraphicFramePr>
        <p:xfrm>
          <a:off x="962020" y="1340033"/>
          <a:ext cx="10391780" cy="449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962155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Sr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 CAM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Attribution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ImageNet, PASCAL VOC, COCO, VQA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VGG-16, </a:t>
                      </a:r>
                      <a:r>
                        <a:rPr lang="en-IN" dirty="0" err="1"/>
                        <a:t>ResNet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GoogleNet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AlexNet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Classification, Captioning, VQA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Gradient based activation mapping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4732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Integrated Gradients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Common Attribution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GoogleNet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Axiomatic attribution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2846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ViT</a:t>
                      </a:r>
                      <a:r>
                        <a:rPr lang="en-IN" dirty="0"/>
                        <a:t> Shapley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Common Attribution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ImageNette</a:t>
                      </a:r>
                      <a:r>
                        <a:rPr lang="en-IN" dirty="0"/>
                        <a:t>, MURA, Oxford IIIT-Pets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Shapley value estimation for feature importance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467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Common Attribution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CIFAR-10, ImageNet, MIT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 expansion for feature attribution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64164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A3420C2-651A-5C52-7ABE-5CE51AC06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0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2376C-C8E8-9613-2E65-D1612AA52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559C-4EA4-FBE9-0312-5224DE5E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F98F3D-660C-B02C-5AE4-96B87C6BE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26757"/>
              </p:ext>
            </p:extLst>
          </p:nvPr>
        </p:nvGraphicFramePr>
        <p:xfrm>
          <a:off x="962020" y="1300277"/>
          <a:ext cx="10391780" cy="477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962155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Sr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Raw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Crop Satellite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LSTM-RNN, MS-</a:t>
                      </a:r>
                      <a:r>
                        <a:rPr lang="en-IN" dirty="0" err="1"/>
                        <a:t>ResNet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TempCNN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Raw self-attention for time-series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Attention Rollout &amp;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 based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Subject-verb agreement 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Graph-based quantification of attention flow in transformers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2846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Grad-SAM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 based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Stanford Sentiment Tree, </a:t>
                      </a:r>
                      <a:r>
                        <a:rPr lang="en-US" dirty="0" err="1"/>
                        <a:t>AgNews</a:t>
                      </a:r>
                      <a:r>
                        <a:rPr lang="en-US" dirty="0"/>
                        <a:t>, IMDB, </a:t>
                      </a:r>
                      <a:r>
                        <a:rPr lang="en-US" dirty="0" err="1"/>
                        <a:t>MultiRC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 based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Sentiment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Uses gradient with self-attention for activation 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467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Beyond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 based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ImageNet, Movie Review, 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BERT, Vision Transformer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NLP &amp; Vision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Combines attention and propagation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641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C021D2F-F4DE-F513-DB40-55DDB59D5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2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7C0C8-825D-6AAE-EF63-9A9446B6C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AC8E-0EA6-FF34-981A-5FD5CAF4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2CE362-CED1-7E19-B612-445F277B2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74935"/>
              </p:ext>
            </p:extLst>
          </p:nvPr>
        </p:nvGraphicFramePr>
        <p:xfrm>
          <a:off x="960781" y="1290338"/>
          <a:ext cx="10391780" cy="473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962155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Sr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</a:t>
                      </a:r>
                      <a:r>
                        <a:rPr lang="en-IN" dirty="0" err="1"/>
                        <a:t>DiffMask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Pruning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CIFAR-10, ImageNet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LSTM-RNN, MS-</a:t>
                      </a:r>
                      <a:r>
                        <a:rPr lang="en-IN" dirty="0" err="1"/>
                        <a:t>ResNet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TempCNN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Differentiable patch masking for hidden layer activations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X-Pruner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Pruning based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CIFAR-10, ILSVRC-12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BERT, </a:t>
                      </a:r>
                      <a:r>
                        <a:rPr lang="en-IN" dirty="0" err="1"/>
                        <a:t>Swin</a:t>
                      </a:r>
                      <a:r>
                        <a:rPr lang="en-IN" dirty="0"/>
                        <a:t>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Differentiable masks for unit contribution, layer-wise pruning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2846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EViT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Pruning based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ImageNet, JFT-300M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and fuses inattentive tokens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467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IA-Red2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Pruning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ImageNet, Kinetics-400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Policy based dropout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641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AF64F6D-218F-4B41-93FA-1D7A45658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3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3F561-D816-75D6-BBD0-CDE46614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893F-97ED-88BE-2589-4A3655F2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2DDB91-EB80-A110-B491-394F8463D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55918"/>
              </p:ext>
            </p:extLst>
          </p:nvPr>
        </p:nvGraphicFramePr>
        <p:xfrm>
          <a:off x="962020" y="1310216"/>
          <a:ext cx="10391780" cy="5046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962155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Sr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ViT</a:t>
                      </a:r>
                      <a:r>
                        <a:rPr lang="en-IN" dirty="0"/>
                        <a:t>-CX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Inherently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ImageNette</a:t>
                      </a:r>
                      <a:r>
                        <a:rPr lang="en-IN" dirty="0"/>
                        <a:t>, MURA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Causal explanation using feature maps and clustering masks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ViT-NeT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Inherently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CUB-200-2011, Stanford Cars, Stanford Dogs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Neural tree-based decoder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2846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R-Cut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Inherently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ImageNet, LRN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Relationship-weighted explanation and token cutting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467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eX-ViT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Inherently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PASCAL VOC 2012, MS COCO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Weakly Supervised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Explainable Multi-Head Attention &amp; Attribute-guided Explainer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641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0AC0E85-B952-7BA1-3F2A-9C3CADF4E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1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6722E-1583-8624-5283-A527A3E9B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43C6-5721-44BD-B121-40F746A0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1A7B-7617-9A2C-1BA6-F96C9B3E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Limited Scope</a:t>
            </a:r>
            <a:r>
              <a:rPr lang="en-US" dirty="0"/>
              <a:t> – Most explainability methods focus only on </a:t>
            </a:r>
            <a:r>
              <a:rPr lang="en-US" b="1" dirty="0"/>
              <a:t>vision classification</a:t>
            </a:r>
            <a:r>
              <a:rPr lang="en-US" dirty="0"/>
              <a:t>, ignoring multi-modal understanding</a:t>
            </a:r>
          </a:p>
          <a:p>
            <a:r>
              <a:rPr lang="en-US" b="1" dirty="0"/>
              <a:t>Single-Model Focus</a:t>
            </a:r>
            <a:r>
              <a:rPr lang="en-US" dirty="0"/>
              <a:t> – Existing methods work with either </a:t>
            </a:r>
            <a:r>
              <a:rPr lang="en-US" b="1" dirty="0"/>
              <a:t>CNNs or Transformers</a:t>
            </a:r>
            <a:r>
              <a:rPr lang="en-US" dirty="0"/>
              <a:t>, but rarely both</a:t>
            </a:r>
          </a:p>
          <a:p>
            <a:r>
              <a:rPr lang="en-US" b="1" dirty="0"/>
              <a:t>Lack of Multi-Modal Explainability</a:t>
            </a:r>
            <a:r>
              <a:rPr lang="en-US" dirty="0"/>
              <a:t> – Current approaches fail to </a:t>
            </a:r>
            <a:r>
              <a:rPr lang="en-US" b="1" dirty="0"/>
              <a:t>link textual components with specific image regions</a:t>
            </a:r>
            <a:r>
              <a:rPr lang="en-US" dirty="0"/>
              <a:t> in vision-language models.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8C8F1-A43C-03DF-245D-8F5D0F21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2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B6C70-593D-AB9E-1CF1-F6C53C0F5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9F12-D16D-3F8C-0DE3-97C52D21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E716-18BF-3DBC-80F7-A62B974D2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Develop a Novel Explainability Framework</a:t>
            </a:r>
            <a:r>
              <a:rPr lang="en-US" dirty="0"/>
              <a:t> – Design an approach that works for both </a:t>
            </a:r>
            <a:r>
              <a:rPr lang="en-US" b="1" dirty="0"/>
              <a:t>CNNs and Transformer-based models</a:t>
            </a:r>
            <a:r>
              <a:rPr lang="en-US" dirty="0"/>
              <a:t>.</a:t>
            </a:r>
          </a:p>
          <a:p>
            <a:r>
              <a:rPr lang="en-US" b="1" dirty="0"/>
              <a:t>Enable Multi-Modal Interpretation</a:t>
            </a:r>
            <a:r>
              <a:rPr lang="en-US" dirty="0"/>
              <a:t> – Provide insights into </a:t>
            </a:r>
            <a:r>
              <a:rPr lang="en-US" b="1" dirty="0"/>
              <a:t>text-image correlations</a:t>
            </a:r>
            <a:r>
              <a:rPr lang="en-US" dirty="0"/>
              <a:t> for tasks like </a:t>
            </a:r>
            <a:r>
              <a:rPr lang="en-US" b="1" dirty="0"/>
              <a:t>VQA and image captioning</a:t>
            </a:r>
            <a:r>
              <a:rPr lang="en-US" dirty="0"/>
              <a:t>.</a:t>
            </a:r>
          </a:p>
          <a:p>
            <a:r>
              <a:rPr lang="en-US" b="1" dirty="0"/>
              <a:t>Go Beyond Classification</a:t>
            </a:r>
            <a:r>
              <a:rPr lang="en-US" dirty="0"/>
              <a:t> – Extend explainability to </a:t>
            </a:r>
            <a:r>
              <a:rPr lang="en-US" b="1" dirty="0"/>
              <a:t>retrieval, segmentation, and multi-modal reasoning</a:t>
            </a:r>
            <a:r>
              <a:rPr lang="en-US" dirty="0"/>
              <a:t> tasks.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070E0-B4E0-8682-FC8F-8AA6E59FA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1208</TotalTime>
  <Words>725</Words>
  <Application>Microsoft Office PowerPoint</Application>
  <PresentationFormat>Widescreen</PresentationFormat>
  <Paragraphs>189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Advancing Trust and Explainability in Artificial Intelligence Systems</vt:lpstr>
      <vt:lpstr>Content</vt:lpstr>
      <vt:lpstr>Introduction</vt:lpstr>
      <vt:lpstr>Literature Survey</vt:lpstr>
      <vt:lpstr>Literature Survey</vt:lpstr>
      <vt:lpstr>Literature Survey</vt:lpstr>
      <vt:lpstr>Literature Survey</vt:lpstr>
      <vt:lpstr>Problem Statement</vt:lpstr>
      <vt:lpstr>Objectives</vt:lpstr>
      <vt:lpstr>References</vt:lpstr>
      <vt:lpstr>References</vt:lpstr>
      <vt:lpstr>References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Chauhan</dc:creator>
  <cp:lastModifiedBy>Harsh Chauhan</cp:lastModifiedBy>
  <cp:revision>2</cp:revision>
  <cp:lastPrinted>2025-02-14T04:32:51Z</cp:lastPrinted>
  <dcterms:created xsi:type="dcterms:W3CDTF">2025-02-13T08:48:16Z</dcterms:created>
  <dcterms:modified xsi:type="dcterms:W3CDTF">2025-02-14T04:56:31Z</dcterms:modified>
</cp:coreProperties>
</file>