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7" r:id="rId5"/>
    <p:sldId id="389" r:id="rId6"/>
    <p:sldId id="392" r:id="rId7"/>
    <p:sldId id="384" r:id="rId8"/>
    <p:sldId id="317" r:id="rId9"/>
    <p:sldId id="398" r:id="rId10"/>
    <p:sldId id="278" r:id="rId11"/>
    <p:sldId id="279" r:id="rId12"/>
    <p:sldId id="268" r:id="rId13"/>
    <p:sldId id="272" r:id="rId14"/>
    <p:sldId id="270" r:id="rId15"/>
    <p:sldId id="281" r:id="rId16"/>
    <p:sldId id="394" r:id="rId17"/>
    <p:sldId id="395" r:id="rId18"/>
    <p:sldId id="396" r:id="rId19"/>
    <p:sldId id="393" r:id="rId20"/>
    <p:sldId id="397" r:id="rId21"/>
    <p:sldId id="277" r:id="rId22"/>
    <p:sldId id="399" r:id="rId23"/>
    <p:sldId id="400" r:id="rId24"/>
    <p:sldId id="391" r:id="rId25"/>
    <p:sldId id="4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B19B0-0163-440B-8783-870A15FC0A74}" v="22" dt="2022-09-24T21:53:25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725" autoAdjust="0"/>
  </p:normalViewPr>
  <p:slideViewPr>
    <p:cSldViewPr snapToGrid="0">
      <p:cViewPr varScale="1">
        <p:scale>
          <a:sx n="25" d="100"/>
          <a:sy n="25" d="100"/>
        </p:scale>
        <p:origin x="21" y="173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Johnson" userId="ec03f083fa1291fc" providerId="LiveId" clId="{4FBB19B0-0163-440B-8783-870A15FC0A74}"/>
    <pc:docChg chg="undo custSel addSld delSld modSld sldOrd">
      <pc:chgData name="Alex Johnson" userId="ec03f083fa1291fc" providerId="LiveId" clId="{4FBB19B0-0163-440B-8783-870A15FC0A74}" dt="2022-09-24T21:53:30.163" v="2699" actId="14100"/>
      <pc:docMkLst>
        <pc:docMk/>
      </pc:docMkLst>
      <pc:sldChg chg="addSp delSp modSp mod">
        <pc:chgData name="Alex Johnson" userId="ec03f083fa1291fc" providerId="LiveId" clId="{4FBB19B0-0163-440B-8783-870A15FC0A74}" dt="2022-09-24T19:48:25.785" v="2608" actId="1076"/>
        <pc:sldMkLst>
          <pc:docMk/>
          <pc:sldMk cId="2979876663" sldId="268"/>
        </pc:sldMkLst>
        <pc:spChg chg="del mod">
          <ac:chgData name="Alex Johnson" userId="ec03f083fa1291fc" providerId="LiveId" clId="{4FBB19B0-0163-440B-8783-870A15FC0A74}" dt="2022-09-18T21:15:34.028" v="952" actId="478"/>
          <ac:spMkLst>
            <pc:docMk/>
            <pc:sldMk cId="2979876663" sldId="268"/>
            <ac:spMk id="3" creationId="{B1C6A53C-7538-4FF9-BC09-EFC116FE7054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4" creationId="{C31D3569-80EA-338C-8F0C-A8718EB4F423}"/>
          </ac:spMkLst>
        </pc:spChg>
        <pc:spChg chg="mod">
          <ac:chgData name="Alex Johnson" userId="ec03f083fa1291fc" providerId="LiveId" clId="{4FBB19B0-0163-440B-8783-870A15FC0A74}" dt="2022-09-18T21:15:16.741" v="943" actId="20577"/>
          <ac:spMkLst>
            <pc:docMk/>
            <pc:sldMk cId="2979876663" sldId="268"/>
            <ac:spMk id="6" creationId="{ED2A30C0-1BC4-4764-9C0F-5D811CAB8312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10" creationId="{FD25AA11-7468-DC95-CC7E-0394ADA17F66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12" creationId="{8FE85180-EB22-E631-0AF9-13928FAD9C7A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14" creationId="{05868A70-25BE-F1DD-C120-45D8BFEA63B5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15" creationId="{84D39D81-9726-4BD7-BDC0-FA0B2AD0D219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18" creationId="{286B163C-0419-0A31-A694-784D07973A98}"/>
          </ac:spMkLst>
        </pc:spChg>
        <pc:spChg chg="add del mod">
          <ac:chgData name="Alex Johnson" userId="ec03f083fa1291fc" providerId="LiveId" clId="{4FBB19B0-0163-440B-8783-870A15FC0A74}" dt="2022-09-18T21:15:23.863" v="945" actId="478"/>
          <ac:spMkLst>
            <pc:docMk/>
            <pc:sldMk cId="2979876663" sldId="268"/>
            <ac:spMk id="20" creationId="{BEE2B02D-6FC3-ED1C-1E11-4ACD4ACDE380}"/>
          </ac:spMkLst>
        </pc:spChg>
        <pc:spChg chg="add del mod">
          <ac:chgData name="Alex Johnson" userId="ec03f083fa1291fc" providerId="LiveId" clId="{4FBB19B0-0163-440B-8783-870A15FC0A74}" dt="2022-09-18T21:17:58.785" v="1083" actId="478"/>
          <ac:spMkLst>
            <pc:docMk/>
            <pc:sldMk cId="2979876663" sldId="268"/>
            <ac:spMk id="22" creationId="{27A39226-80A1-5F44-44C8-AF49C9808D7F}"/>
          </ac:spMkLst>
        </pc:spChg>
        <pc:spChg chg="add del mod">
          <ac:chgData name="Alex Johnson" userId="ec03f083fa1291fc" providerId="LiveId" clId="{4FBB19B0-0163-440B-8783-870A15FC0A74}" dt="2022-09-24T19:48:19.808" v="2604" actId="931"/>
          <ac:spMkLst>
            <pc:docMk/>
            <pc:sldMk cId="2979876663" sldId="268"/>
            <ac:spMk id="24" creationId="{69865D8B-B2B5-AE0C-7482-2C0AB4C404F8}"/>
          </ac:spMkLst>
        </pc:spChg>
        <pc:spChg chg="add del mod">
          <ac:chgData name="Alex Johnson" userId="ec03f083fa1291fc" providerId="LiveId" clId="{4FBB19B0-0163-440B-8783-870A15FC0A74}" dt="2022-09-18T21:15:38.352" v="953" actId="478"/>
          <ac:spMkLst>
            <pc:docMk/>
            <pc:sldMk cId="2979876663" sldId="268"/>
            <ac:spMk id="26" creationId="{3F5DEAE3-03F7-30F2-6CA6-9B1F21510D0F}"/>
          </ac:spMkLst>
        </pc:spChg>
        <pc:spChg chg="add del mod">
          <ac:chgData name="Alex Johnson" userId="ec03f083fa1291fc" providerId="LiveId" clId="{4FBB19B0-0163-440B-8783-870A15FC0A74}" dt="2022-09-18T21:15:43.642" v="954" actId="478"/>
          <ac:spMkLst>
            <pc:docMk/>
            <pc:sldMk cId="2979876663" sldId="268"/>
            <ac:spMk id="28" creationId="{CDB8473D-D39E-2A7D-D85D-D4640003B62C}"/>
          </ac:spMkLst>
        </pc:spChg>
        <pc:spChg chg="add del mod">
          <ac:chgData name="Alex Johnson" userId="ec03f083fa1291fc" providerId="LiveId" clId="{4FBB19B0-0163-440B-8783-870A15FC0A74}" dt="2022-09-18T21:15:46.072" v="955" actId="478"/>
          <ac:spMkLst>
            <pc:docMk/>
            <pc:sldMk cId="2979876663" sldId="268"/>
            <ac:spMk id="30" creationId="{236DB74E-28D3-C402-9AA1-B9BF8BA5D6F3}"/>
          </ac:spMkLst>
        </pc:spChg>
        <pc:spChg chg="add del mod">
          <ac:chgData name="Alex Johnson" userId="ec03f083fa1291fc" providerId="LiveId" clId="{4FBB19B0-0163-440B-8783-870A15FC0A74}" dt="2022-09-18T21:15:46.833" v="956" actId="478"/>
          <ac:spMkLst>
            <pc:docMk/>
            <pc:sldMk cId="2979876663" sldId="268"/>
            <ac:spMk id="32" creationId="{80F679A7-45DB-757E-59CD-3DA4F97316D9}"/>
          </ac:spMkLst>
        </pc:spChg>
        <pc:spChg chg="add mod">
          <ac:chgData name="Alex Johnson" userId="ec03f083fa1291fc" providerId="LiveId" clId="{4FBB19B0-0163-440B-8783-870A15FC0A74}" dt="2022-09-18T21:18:50.717" v="1209" actId="20577"/>
          <ac:spMkLst>
            <pc:docMk/>
            <pc:sldMk cId="2979876663" sldId="268"/>
            <ac:spMk id="33" creationId="{56190DB0-201F-2FCD-6D0B-F939DBC3B5A6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41" creationId="{91181F6D-A54F-4289-8C36-80ECE3B2C8E2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42" creationId="{CCDF84CD-BC27-4182-9FBA-9D4FEED95410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43" creationId="{E4387CED-5FBE-4AFF-B64D-975B5574F16F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44" creationId="{10E83414-3440-46C7-8C07-7D073B69C422}"/>
          </ac:spMkLst>
        </pc:spChg>
        <pc:spChg chg="del">
          <ac:chgData name="Alex Johnson" userId="ec03f083fa1291fc" providerId="LiveId" clId="{4FBB19B0-0163-440B-8783-870A15FC0A74}" dt="2022-09-18T21:15:21.063" v="944" actId="478"/>
          <ac:spMkLst>
            <pc:docMk/>
            <pc:sldMk cId="2979876663" sldId="268"/>
            <ac:spMk id="45" creationId="{FE5CD03B-066A-46AF-8FB8-E8A78074ABEF}"/>
          </ac:spMkLst>
        </pc:spChg>
        <pc:spChg chg="del">
          <ac:chgData name="Alex Johnson" userId="ec03f083fa1291fc" providerId="LiveId" clId="{4FBB19B0-0163-440B-8783-870A15FC0A74}" dt="2022-09-18T21:15:29.245" v="947" actId="478"/>
          <ac:spMkLst>
            <pc:docMk/>
            <pc:sldMk cId="2979876663" sldId="268"/>
            <ac:spMk id="47" creationId="{F4640D91-CB97-4FCC-8FEF-F4B22B844DC4}"/>
          </ac:spMkLst>
        </pc:spChg>
        <pc:picChg chg="del">
          <ac:chgData name="Alex Johnson" userId="ec03f083fa1291fc" providerId="LiveId" clId="{4FBB19B0-0163-440B-8783-870A15FC0A74}" dt="2022-09-18T21:15:23.863" v="945" actId="478"/>
          <ac:picMkLst>
            <pc:docMk/>
            <pc:sldMk cId="2979876663" sldId="268"/>
            <ac:picMk id="17" creationId="{05ED5B1E-974F-476C-A3C9-572D3602E95E}"/>
          </ac:picMkLst>
        </pc:picChg>
        <pc:picChg chg="add mod">
          <ac:chgData name="Alex Johnson" userId="ec03f083fa1291fc" providerId="LiveId" clId="{4FBB19B0-0163-440B-8783-870A15FC0A74}" dt="2022-09-24T19:48:25.785" v="2608" actId="1076"/>
          <ac:picMkLst>
            <pc:docMk/>
            <pc:sldMk cId="2979876663" sldId="268"/>
            <ac:picMk id="35" creationId="{1A93E63E-35F8-FBFF-D6EB-F72E585FBDFD}"/>
          </ac:picMkLst>
        </pc:picChg>
        <pc:picChg chg="del">
          <ac:chgData name="Alex Johnson" userId="ec03f083fa1291fc" providerId="LiveId" clId="{4FBB19B0-0163-440B-8783-870A15FC0A74}" dt="2022-09-18T21:15:23.863" v="945" actId="478"/>
          <ac:picMkLst>
            <pc:docMk/>
            <pc:sldMk cId="2979876663" sldId="268"/>
            <ac:picMk id="36" creationId="{F3CCCCDF-EA66-4F5E-98F3-A05239CBBAC4}"/>
          </ac:picMkLst>
        </pc:picChg>
        <pc:picChg chg="del">
          <ac:chgData name="Alex Johnson" userId="ec03f083fa1291fc" providerId="LiveId" clId="{4FBB19B0-0163-440B-8783-870A15FC0A74}" dt="2022-09-18T21:15:23.863" v="945" actId="478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Alex Johnson" userId="ec03f083fa1291fc" providerId="LiveId" clId="{4FBB19B0-0163-440B-8783-870A15FC0A74}" dt="2022-09-18T21:15:26.534" v="946" actId="478"/>
          <ac:picMkLst>
            <pc:docMk/>
            <pc:sldMk cId="2979876663" sldId="268"/>
            <ac:picMk id="40" creationId="{76B2FC80-9F3B-46D8-94D9-882D90A858F6}"/>
          </ac:picMkLst>
        </pc:picChg>
      </pc:sldChg>
      <pc:sldChg chg="addSp delSp modSp mod">
        <pc:chgData name="Alex Johnson" userId="ec03f083fa1291fc" providerId="LiveId" clId="{4FBB19B0-0163-440B-8783-870A15FC0A74}" dt="2022-09-24T21:20:40.105" v="2609" actId="478"/>
        <pc:sldMkLst>
          <pc:docMk/>
          <pc:sldMk cId="3891345585" sldId="270"/>
        </pc:sldMkLst>
        <pc:spChg chg="add del mod">
          <ac:chgData name="Alex Johnson" userId="ec03f083fa1291fc" providerId="LiveId" clId="{4FBB19B0-0163-440B-8783-870A15FC0A74}" dt="2022-09-18T21:52:02.052" v="1382" actId="478"/>
          <ac:spMkLst>
            <pc:docMk/>
            <pc:sldMk cId="3891345585" sldId="270"/>
            <ac:spMk id="3" creationId="{145DAEDB-D85E-FEA8-62A4-E815840E29D9}"/>
          </ac:spMkLst>
        </pc:spChg>
        <pc:spChg chg="mod">
          <ac:chgData name="Alex Johnson" userId="ec03f083fa1291fc" providerId="LiveId" clId="{4FBB19B0-0163-440B-8783-870A15FC0A74}" dt="2022-09-18T21:50:40.813" v="1380" actId="20577"/>
          <ac:spMkLst>
            <pc:docMk/>
            <pc:sldMk cId="3891345585" sldId="270"/>
            <ac:spMk id="7" creationId="{4B18D636-CC10-4B1E-AA38-419DCCF2D9C9}"/>
          </ac:spMkLst>
        </pc:spChg>
        <pc:spChg chg="del">
          <ac:chgData name="Alex Johnson" userId="ec03f083fa1291fc" providerId="LiveId" clId="{4FBB19B0-0163-440B-8783-870A15FC0A74}" dt="2022-09-18T21:52:00.109" v="1381" actId="478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Alex Johnson" userId="ec03f083fa1291fc" providerId="LiveId" clId="{4FBB19B0-0163-440B-8783-870A15FC0A74}" dt="2022-09-18T21:56:42.280" v="1596" actId="20577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Alex Johnson" userId="ec03f083fa1291fc" providerId="LiveId" clId="{4FBB19B0-0163-440B-8783-870A15FC0A74}" dt="2022-09-18T21:52:32.744" v="1383" actId="478"/>
          <ac:spMkLst>
            <pc:docMk/>
            <pc:sldMk cId="3891345585" sldId="270"/>
            <ac:spMk id="11" creationId="{60726BA7-44D6-4116-90E3-38325026EAAD}"/>
          </ac:spMkLst>
        </pc:spChg>
        <pc:spChg chg="del">
          <ac:chgData name="Alex Johnson" userId="ec03f083fa1291fc" providerId="LiveId" clId="{4FBB19B0-0163-440B-8783-870A15FC0A74}" dt="2022-09-18T21:52:35.130" v="1384" actId="478"/>
          <ac:spMkLst>
            <pc:docMk/>
            <pc:sldMk cId="3891345585" sldId="270"/>
            <ac:spMk id="12" creationId="{7FB7F30B-2A84-4C44-BC5A-E826ED6E74A2}"/>
          </ac:spMkLst>
        </pc:spChg>
        <pc:spChg chg="add del mod">
          <ac:chgData name="Alex Johnson" userId="ec03f083fa1291fc" providerId="LiveId" clId="{4FBB19B0-0163-440B-8783-870A15FC0A74}" dt="2022-09-24T21:20:40.105" v="2609" actId="478"/>
          <ac:spMkLst>
            <pc:docMk/>
            <pc:sldMk cId="3891345585" sldId="270"/>
            <ac:spMk id="13" creationId="{09FEC261-40C4-90F4-81F8-606E697A471D}"/>
          </ac:spMkLst>
        </pc:spChg>
      </pc:sldChg>
      <pc:sldChg chg="addSp delSp modSp mod setBg">
        <pc:chgData name="Alex Johnson" userId="ec03f083fa1291fc" providerId="LiveId" clId="{4FBB19B0-0163-440B-8783-870A15FC0A74}" dt="2022-09-18T21:49:28.943" v="1354" actId="962"/>
        <pc:sldMkLst>
          <pc:docMk/>
          <pc:sldMk cId="2624630061" sldId="272"/>
        </pc:sldMkLst>
        <pc:spChg chg="del mod">
          <ac:chgData name="Alex Johnson" userId="ec03f083fa1291fc" providerId="LiveId" clId="{4FBB19B0-0163-440B-8783-870A15FC0A74}" dt="2022-09-18T21:25:14.957" v="1217" actId="478"/>
          <ac:spMkLst>
            <pc:docMk/>
            <pc:sldMk cId="2624630061" sldId="272"/>
            <ac:spMk id="2" creationId="{81FCAF0A-629F-4EC6-B3E6-563ED999F360}"/>
          </ac:spMkLst>
        </pc:spChg>
        <pc:spChg chg="mo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3" creationId="{FAD72D26-24EF-4CBD-9431-A558CB7CA906}"/>
          </ac:spMkLst>
        </pc:spChg>
        <pc:spChg chg="mod or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6" creationId="{5E5CAC52-3FD1-464A-805A-B8F7AF04574A}"/>
          </ac:spMkLst>
        </pc:spChg>
        <pc:spChg chg="del">
          <ac:chgData name="Alex Johnson" userId="ec03f083fa1291fc" providerId="LiveId" clId="{4FBB19B0-0163-440B-8783-870A15FC0A74}" dt="2022-09-18T21:25:10.923" v="1215" actId="478"/>
          <ac:spMkLst>
            <pc:docMk/>
            <pc:sldMk cId="2624630061" sldId="272"/>
            <ac:spMk id="7" creationId="{920A7C57-D6C5-4BA0-AB3C-41D4E3436B0E}"/>
          </ac:spMkLst>
        </pc:spChg>
        <pc:spChg chg="add mo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8" creationId="{ECD85C45-2776-340E-D54F-9DF109543523}"/>
          </ac:spMkLst>
        </pc:spChg>
        <pc:spChg chg="ad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15" creationId="{82184FF4-7029-4ED7-813A-192E60608764}"/>
          </ac:spMkLst>
        </pc:spChg>
        <pc:spChg chg="ad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17" creationId="{AAA7AB09-557C-41AD-9113-FF9F68FA1035}"/>
          </ac:spMkLst>
        </pc:spChg>
        <pc:spChg chg="ad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19" creationId="{EF99ECAA-1F11-4937-BBA6-51935AB44C9D}"/>
          </ac:spMkLst>
        </pc:spChg>
        <pc:spChg chg="ad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27" creationId="{1DB043B4-68C6-45B9-82AC-A5800EADB8DB}"/>
          </ac:spMkLst>
        </pc:spChg>
        <pc:spChg chg="add">
          <ac:chgData name="Alex Johnson" userId="ec03f083fa1291fc" providerId="LiveId" clId="{4FBB19B0-0163-440B-8783-870A15FC0A74}" dt="2022-09-18T21:49:25.425" v="1352" actId="26606"/>
          <ac:spMkLst>
            <pc:docMk/>
            <pc:sldMk cId="2624630061" sldId="272"/>
            <ac:spMk id="29" creationId="{28A00A08-E4E6-4184-B484-E0E034072AE0}"/>
          </ac:spMkLst>
        </pc:spChg>
        <pc:grpChg chg="add">
          <ac:chgData name="Alex Johnson" userId="ec03f083fa1291fc" providerId="LiveId" clId="{4FBB19B0-0163-440B-8783-870A15FC0A74}" dt="2022-09-18T21:49:25.425" v="1352" actId="26606"/>
          <ac:grpSpMkLst>
            <pc:docMk/>
            <pc:sldMk cId="2624630061" sldId="272"/>
            <ac:grpSpMk id="21" creationId="{79DE9FAB-6BBA-4CFE-B67D-77B47F01ECA4}"/>
          </ac:grpSpMkLst>
        </pc:grpChg>
        <pc:grpChg chg="add">
          <ac:chgData name="Alex Johnson" userId="ec03f083fa1291fc" providerId="LiveId" clId="{4FBB19B0-0163-440B-8783-870A15FC0A74}" dt="2022-09-18T21:49:25.425" v="1352" actId="26606"/>
          <ac:grpSpMkLst>
            <pc:docMk/>
            <pc:sldMk cId="2624630061" sldId="272"/>
            <ac:grpSpMk id="31" creationId="{0780E404-3121-4F33-AF2D-65F659A97798}"/>
          </ac:grpSpMkLst>
        </pc:grpChg>
        <pc:grpChg chg="add">
          <ac:chgData name="Alex Johnson" userId="ec03f083fa1291fc" providerId="LiveId" clId="{4FBB19B0-0163-440B-8783-870A15FC0A74}" dt="2022-09-18T21:49:25.425" v="1352" actId="26606"/>
          <ac:grpSpMkLst>
            <pc:docMk/>
            <pc:sldMk cId="2624630061" sldId="272"/>
            <ac:grpSpMk id="35" creationId="{4B158E9A-DBF4-4AA7-B6B7-8C8EB2FBDD68}"/>
          </ac:grpSpMkLst>
        </pc:grpChg>
        <pc:graphicFrameChg chg="del mod">
          <ac:chgData name="Alex Johnson" userId="ec03f083fa1291fc" providerId="LiveId" clId="{4FBB19B0-0163-440B-8783-870A15FC0A74}" dt="2022-09-18T21:25:19.572" v="1219" actId="478"/>
          <ac:graphicFrameMkLst>
            <pc:docMk/>
            <pc:sldMk cId="2624630061" sldId="272"/>
            <ac:graphicFrameMk id="4" creationId="{93897051-DA8D-4072-A594-51769F8D52F5}"/>
          </ac:graphicFrameMkLst>
        </pc:graphicFrameChg>
        <pc:picChg chg="add mod">
          <ac:chgData name="Alex Johnson" userId="ec03f083fa1291fc" providerId="LiveId" clId="{4FBB19B0-0163-440B-8783-870A15FC0A74}" dt="2022-09-18T21:49:28.943" v="1354" actId="962"/>
          <ac:picMkLst>
            <pc:docMk/>
            <pc:sldMk cId="2624630061" sldId="272"/>
            <ac:picMk id="10" creationId="{45774C3A-B9B4-A093-690F-05A9B59666CB}"/>
          </ac:picMkLst>
        </pc:picChg>
      </pc:sldChg>
      <pc:sldChg chg="addSp delSp modSp mod ord setBg">
        <pc:chgData name="Alex Johnson" userId="ec03f083fa1291fc" providerId="LiveId" clId="{4FBB19B0-0163-440B-8783-870A15FC0A74}" dt="2022-09-24T21:42:45.489" v="2649" actId="14100"/>
        <pc:sldMkLst>
          <pc:docMk/>
          <pc:sldMk cId="3740286033" sldId="277"/>
        </pc:sldMkLst>
        <pc:spChg chg="add del mod">
          <ac:chgData name="Alex Johnson" userId="ec03f083fa1291fc" providerId="LiveId" clId="{4FBB19B0-0163-440B-8783-870A15FC0A74}" dt="2022-09-24T21:42:32.919" v="2644" actId="931"/>
          <ac:spMkLst>
            <pc:docMk/>
            <pc:sldMk cId="3740286033" sldId="277"/>
            <ac:spMk id="3" creationId="{8917BF3A-A9A3-B67E-28EE-D854900157FC}"/>
          </ac:spMkLst>
        </pc:spChg>
        <pc:spChg chg="mo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6" creationId="{705C33DF-36C9-49E9-B48D-A320B179C4D4}"/>
          </ac:spMkLst>
        </pc:spChg>
        <pc:spChg chg="mo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7" creationId="{3E174092-82D3-44E0-8948-4096232ED0A7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14" creationId="{82184FF4-7029-4ED7-813A-192E60608764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16" creationId="{AAA7AB09-557C-41AD-9113-FF9F68FA1035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18" creationId="{EF99ECAA-1F11-4937-BBA6-51935AB44C9D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26" creationId="{1DB043B4-68C6-45B9-82AC-A5800EADB8DB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28" creationId="{31ACE9CC-FA52-49A8-A8CB-4C6772C48157}"/>
          </ac:spMkLst>
        </pc:spChg>
        <pc:spChg chg="add">
          <ac:chgData name="Alex Johnson" userId="ec03f083fa1291fc" providerId="LiveId" clId="{4FBB19B0-0163-440B-8783-870A15FC0A74}" dt="2022-09-24T21:42:37.253" v="2647" actId="26606"/>
          <ac:spMkLst>
            <pc:docMk/>
            <pc:sldMk cId="3740286033" sldId="277"/>
            <ac:spMk id="30" creationId="{28B56926-F216-4281-9196-1495BD306129}"/>
          </ac:spMkLst>
        </pc:spChg>
        <pc:grpChg chg="add">
          <ac:chgData name="Alex Johnson" userId="ec03f083fa1291fc" providerId="LiveId" clId="{4FBB19B0-0163-440B-8783-870A15FC0A74}" dt="2022-09-24T21:42:37.253" v="2647" actId="26606"/>
          <ac:grpSpMkLst>
            <pc:docMk/>
            <pc:sldMk cId="3740286033" sldId="277"/>
            <ac:grpSpMk id="20" creationId="{79DE9FAB-6BBA-4CFE-B67D-77B47F01ECA4}"/>
          </ac:grpSpMkLst>
        </pc:grpChg>
        <pc:graphicFrameChg chg="del">
          <ac:chgData name="Alex Johnson" userId="ec03f083fa1291fc" providerId="LiveId" clId="{4FBB19B0-0163-440B-8783-870A15FC0A74}" dt="2022-09-18T20:55:24.963" v="870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 ord">
          <ac:chgData name="Alex Johnson" userId="ec03f083fa1291fc" providerId="LiveId" clId="{4FBB19B0-0163-440B-8783-870A15FC0A74}" dt="2022-09-24T21:42:45.489" v="2649" actId="14100"/>
          <ac:picMkLst>
            <pc:docMk/>
            <pc:sldMk cId="3740286033" sldId="277"/>
            <ac:picMk id="9" creationId="{44A91E39-B220-C5CF-34E3-90DFC52EF427}"/>
          </ac:picMkLst>
        </pc:picChg>
      </pc:sldChg>
      <pc:sldChg chg="addSp delSp modSp mod setBg">
        <pc:chgData name="Alex Johnson" userId="ec03f083fa1291fc" providerId="LiveId" clId="{4FBB19B0-0163-440B-8783-870A15FC0A74}" dt="2022-09-24T19:12:05.992" v="2485" actId="26606"/>
        <pc:sldMkLst>
          <pc:docMk/>
          <pc:sldMk cId="2496947791" sldId="278"/>
        </pc:sldMkLst>
        <pc:spChg chg="mo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4" creationId="{89AD5691-48F8-C361-8B25-81A82AB01B43}"/>
          </ac:spMkLst>
        </pc:spChg>
        <pc:spChg chg="del mod">
          <ac:chgData name="Alex Johnson" userId="ec03f083fa1291fc" providerId="LiveId" clId="{4FBB19B0-0163-440B-8783-870A15FC0A74}" dt="2022-09-24T19:11:21.567" v="2476" actId="478"/>
          <ac:spMkLst>
            <pc:docMk/>
            <pc:sldMk cId="2496947791" sldId="278"/>
            <ac:spMk id="14" creationId="{DC738669-5750-45EA-9715-A0041D4C569B}"/>
          </ac:spMkLst>
        </pc:spChg>
        <pc:spChg chg="del">
          <ac:chgData name="Alex Johnson" userId="ec03f083fa1291fc" providerId="LiveId" clId="{4FBB19B0-0163-440B-8783-870A15FC0A74}" dt="2022-09-24T19:11:23.302" v="2477" actId="478"/>
          <ac:spMkLst>
            <pc:docMk/>
            <pc:sldMk cId="2496947791" sldId="278"/>
            <ac:spMk id="15" creationId="{CD05A243-8080-4F6D-8538-65CDDF891BA6}"/>
          </ac:spMkLst>
        </pc:spChg>
        <pc:spChg chg="mod or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16" creationId="{3F8A62C8-5437-4C47-AC0F-0605F84CBA57}"/>
          </ac:spMkLst>
        </pc:spChg>
        <pc:spChg chg="ad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21" creationId="{82184FF4-7029-4ED7-813A-192E60608764}"/>
          </ac:spMkLst>
        </pc:spChg>
        <pc:spChg chg="ad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23" creationId="{AAA7AB09-557C-41AD-9113-FF9F68FA1035}"/>
          </ac:spMkLst>
        </pc:spChg>
        <pc:spChg chg="ad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25" creationId="{EF99ECAA-1F11-4937-BBA6-51935AB44C9D}"/>
          </ac:spMkLst>
        </pc:spChg>
        <pc:spChg chg="ad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33" creationId="{1DB043B4-68C6-45B9-82AC-A5800EADB8DB}"/>
          </ac:spMkLst>
        </pc:spChg>
        <pc:spChg chg="add">
          <ac:chgData name="Alex Johnson" userId="ec03f083fa1291fc" providerId="LiveId" clId="{4FBB19B0-0163-440B-8783-870A15FC0A74}" dt="2022-09-24T19:12:05.992" v="2485" actId="26606"/>
          <ac:spMkLst>
            <pc:docMk/>
            <pc:sldMk cId="2496947791" sldId="278"/>
            <ac:spMk id="35" creationId="{BEBFBB3C-FA07-4A06-A8D8-D690F92A2817}"/>
          </ac:spMkLst>
        </pc:spChg>
        <pc:grpChg chg="add">
          <ac:chgData name="Alex Johnson" userId="ec03f083fa1291fc" providerId="LiveId" clId="{4FBB19B0-0163-440B-8783-870A15FC0A74}" dt="2022-09-24T19:12:05.992" v="2485" actId="26606"/>
          <ac:grpSpMkLst>
            <pc:docMk/>
            <pc:sldMk cId="2496947791" sldId="278"/>
            <ac:grpSpMk id="27" creationId="{79DE9FAB-6BBA-4CFE-B67D-77B47F01ECA4}"/>
          </ac:grpSpMkLst>
        </pc:grpChg>
        <pc:graphicFrameChg chg="del">
          <ac:chgData name="Alex Johnson" userId="ec03f083fa1291fc" providerId="LiveId" clId="{4FBB19B0-0163-440B-8783-870A15FC0A74}" dt="2022-09-18T20:55:40.691" v="887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add del mod">
          <ac:chgData name="Alex Johnson" userId="ec03f083fa1291fc" providerId="LiveId" clId="{4FBB19B0-0163-440B-8783-870A15FC0A74}" dt="2022-09-24T19:11:38.779" v="2481" actId="931"/>
          <ac:picMkLst>
            <pc:docMk/>
            <pc:sldMk cId="2496947791" sldId="278"/>
            <ac:picMk id="6" creationId="{00217991-4DC7-5638-5E24-94AA7E05C3F2}"/>
          </ac:picMkLst>
        </pc:picChg>
        <pc:picChg chg="add mod">
          <ac:chgData name="Alex Johnson" userId="ec03f083fa1291fc" providerId="LiveId" clId="{4FBB19B0-0163-440B-8783-870A15FC0A74}" dt="2022-09-24T19:12:05.992" v="2485" actId="26606"/>
          <ac:picMkLst>
            <pc:docMk/>
            <pc:sldMk cId="2496947791" sldId="278"/>
            <ac:picMk id="8" creationId="{2C88789B-E8A0-2720-7C5C-0FDC25D1B8BC}"/>
          </ac:picMkLst>
        </pc:picChg>
      </pc:sldChg>
      <pc:sldChg chg="modSp mod">
        <pc:chgData name="Alex Johnson" userId="ec03f083fa1291fc" providerId="LiveId" clId="{4FBB19B0-0163-440B-8783-870A15FC0A74}" dt="2022-09-18T21:17:50.026" v="1082" actId="14100"/>
        <pc:sldMkLst>
          <pc:docMk/>
          <pc:sldMk cId="395518310" sldId="279"/>
        </pc:sldMkLst>
        <pc:spChg chg="mod">
          <ac:chgData name="Alex Johnson" userId="ec03f083fa1291fc" providerId="LiveId" clId="{4FBB19B0-0163-440B-8783-870A15FC0A74}" dt="2022-09-18T20:56:07.559" v="919" actId="20577"/>
          <ac:spMkLst>
            <pc:docMk/>
            <pc:sldMk cId="395518310" sldId="279"/>
            <ac:spMk id="14" creationId="{C15EE852-24F1-4643-8082-AB45CFF2BA10}"/>
          </ac:spMkLst>
        </pc:spChg>
        <pc:spChg chg="mod">
          <ac:chgData name="Alex Johnson" userId="ec03f083fa1291fc" providerId="LiveId" clId="{4FBB19B0-0163-440B-8783-870A15FC0A74}" dt="2022-09-18T21:17:50.026" v="1082" actId="14100"/>
          <ac:spMkLst>
            <pc:docMk/>
            <pc:sldMk cId="395518310" sldId="279"/>
            <ac:spMk id="15" creationId="{4139825C-53C7-44F4-A064-9795CECD081B}"/>
          </ac:spMkLst>
        </pc:spChg>
      </pc:sldChg>
      <pc:sldChg chg="addSp delSp modSp mod">
        <pc:chgData name="Alex Johnson" userId="ec03f083fa1291fc" providerId="LiveId" clId="{4FBB19B0-0163-440B-8783-870A15FC0A74}" dt="2022-09-24T21:53:30.163" v="2699" actId="14100"/>
        <pc:sldMkLst>
          <pc:docMk/>
          <pc:sldMk cId="1420547054" sldId="281"/>
        </pc:sldMkLst>
        <pc:spChg chg="add del mod">
          <ac:chgData name="Alex Johnson" userId="ec03f083fa1291fc" providerId="LiveId" clId="{4FBB19B0-0163-440B-8783-870A15FC0A74}" dt="2022-09-19T21:57:12.524" v="1624" actId="478"/>
          <ac:spMkLst>
            <pc:docMk/>
            <pc:sldMk cId="1420547054" sldId="281"/>
            <ac:spMk id="3" creationId="{5123F0A5-442E-FB7B-765D-7F2DB68DA0B0}"/>
          </ac:spMkLst>
        </pc:spChg>
        <pc:spChg chg="add del mod">
          <ac:chgData name="Alex Johnson" userId="ec03f083fa1291fc" providerId="LiveId" clId="{4FBB19B0-0163-440B-8783-870A15FC0A74}" dt="2022-09-19T21:57:01.485" v="1618" actId="478"/>
          <ac:spMkLst>
            <pc:docMk/>
            <pc:sldMk cId="1420547054" sldId="281"/>
            <ac:spMk id="5" creationId="{559D0767-738F-CD2C-8CF7-B603740A914D}"/>
          </ac:spMkLst>
        </pc:spChg>
        <pc:spChg chg="mod">
          <ac:chgData name="Alex Johnson" userId="ec03f083fa1291fc" providerId="LiveId" clId="{4FBB19B0-0163-440B-8783-870A15FC0A74}" dt="2022-09-19T21:56:51.948" v="1613" actId="14100"/>
          <ac:spMkLst>
            <pc:docMk/>
            <pc:sldMk cId="1420547054" sldId="281"/>
            <ac:spMk id="7" creationId="{47788B34-4190-4916-9048-47720EA5ABF1}"/>
          </ac:spMkLst>
        </pc:spChg>
        <pc:spChg chg="del mod">
          <ac:chgData name="Alex Johnson" userId="ec03f083fa1291fc" providerId="LiveId" clId="{4FBB19B0-0163-440B-8783-870A15FC0A74}" dt="2022-09-19T21:57:49.442" v="1692" actId="478"/>
          <ac:spMkLst>
            <pc:docMk/>
            <pc:sldMk cId="1420547054" sldId="281"/>
            <ac:spMk id="8" creationId="{ABA415A0-3B77-43FB-A408-5F1DA4B0AAFA}"/>
          </ac:spMkLst>
        </pc:spChg>
        <pc:spChg chg="del mod">
          <ac:chgData name="Alex Johnson" userId="ec03f083fa1291fc" providerId="LiveId" clId="{4FBB19B0-0163-440B-8783-870A15FC0A74}" dt="2022-09-19T21:57:18.640" v="1629" actId="478"/>
          <ac:spMkLst>
            <pc:docMk/>
            <pc:sldMk cId="1420547054" sldId="281"/>
            <ac:spMk id="9" creationId="{8598ECEC-4413-4244-8F21-0076EC511806}"/>
          </ac:spMkLst>
        </pc:spChg>
        <pc:spChg chg="del mod">
          <ac:chgData name="Alex Johnson" userId="ec03f083fa1291fc" providerId="LiveId" clId="{4FBB19B0-0163-440B-8783-870A15FC0A74}" dt="2022-09-19T21:57:00.369" v="1617" actId="478"/>
          <ac:spMkLst>
            <pc:docMk/>
            <pc:sldMk cId="1420547054" sldId="281"/>
            <ac:spMk id="10" creationId="{34A9BC34-CFDB-4D7A-8D6C-1CE608D0909F}"/>
          </ac:spMkLst>
        </pc:spChg>
        <pc:spChg chg="del mod">
          <ac:chgData name="Alex Johnson" userId="ec03f083fa1291fc" providerId="LiveId" clId="{4FBB19B0-0163-440B-8783-870A15FC0A74}" dt="2022-09-19T21:57:03.489" v="1620" actId="478"/>
          <ac:spMkLst>
            <pc:docMk/>
            <pc:sldMk cId="1420547054" sldId="281"/>
            <ac:spMk id="11" creationId="{1D014E48-5DD9-49CE-AD5B-0FEF69204F68}"/>
          </ac:spMkLst>
        </pc:spChg>
        <pc:spChg chg="del">
          <ac:chgData name="Alex Johnson" userId="ec03f083fa1291fc" providerId="LiveId" clId="{4FBB19B0-0163-440B-8783-870A15FC0A74}" dt="2022-09-19T21:57:06.323" v="1621" actId="478"/>
          <ac:spMkLst>
            <pc:docMk/>
            <pc:sldMk cId="1420547054" sldId="281"/>
            <ac:spMk id="12" creationId="{3A63626D-0E6E-4023-ABFC-A744C9862159}"/>
          </ac:spMkLst>
        </pc:spChg>
        <pc:spChg chg="del mod">
          <ac:chgData name="Alex Johnson" userId="ec03f083fa1291fc" providerId="LiveId" clId="{4FBB19B0-0163-440B-8783-870A15FC0A74}" dt="2022-09-19T21:56:56.588" v="1615" actId="478"/>
          <ac:spMkLst>
            <pc:docMk/>
            <pc:sldMk cId="1420547054" sldId="281"/>
            <ac:spMk id="13" creationId="{258E9390-685C-4BAD-BFAD-EC56E81C4745}"/>
          </ac:spMkLst>
        </pc:spChg>
        <pc:spChg chg="add del mod">
          <ac:chgData name="Alex Johnson" userId="ec03f083fa1291fc" providerId="LiveId" clId="{4FBB19B0-0163-440B-8783-870A15FC0A74}" dt="2022-09-24T21:20:46.893" v="2610" actId="478"/>
          <ac:spMkLst>
            <pc:docMk/>
            <pc:sldMk cId="1420547054" sldId="281"/>
            <ac:spMk id="17" creationId="{17B9DB5E-C971-9D27-DF94-F7B26B9301FC}"/>
          </ac:spMkLst>
        </pc:spChg>
        <pc:spChg chg="add del mod">
          <ac:chgData name="Alex Johnson" userId="ec03f083fa1291fc" providerId="LiveId" clId="{4FBB19B0-0163-440B-8783-870A15FC0A74}" dt="2022-09-19T21:57:07.114" v="1622" actId="478"/>
          <ac:spMkLst>
            <pc:docMk/>
            <pc:sldMk cId="1420547054" sldId="281"/>
            <ac:spMk id="19" creationId="{013A29A2-2BAE-DCA0-4B63-5423415901D8}"/>
          </ac:spMkLst>
        </pc:spChg>
        <pc:spChg chg="add del mod">
          <ac:chgData name="Alex Johnson" userId="ec03f083fa1291fc" providerId="LiveId" clId="{4FBB19B0-0163-440B-8783-870A15FC0A74}" dt="2022-09-19T21:57:22.095" v="1630" actId="478"/>
          <ac:spMkLst>
            <pc:docMk/>
            <pc:sldMk cId="1420547054" sldId="281"/>
            <ac:spMk id="21" creationId="{6630E01F-A321-7305-A38E-4D747C1FFECF}"/>
          </ac:spMkLst>
        </pc:spChg>
        <pc:spChg chg="add del mod">
          <ac:chgData name="Alex Johnson" userId="ec03f083fa1291fc" providerId="LiveId" clId="{4FBB19B0-0163-440B-8783-870A15FC0A74}" dt="2022-09-19T21:57:51.452" v="1693" actId="478"/>
          <ac:spMkLst>
            <pc:docMk/>
            <pc:sldMk cId="1420547054" sldId="281"/>
            <ac:spMk id="23" creationId="{9F78672E-548E-8829-B212-D04E00691C2B}"/>
          </ac:spMkLst>
        </pc:spChg>
        <pc:spChg chg="add mod">
          <ac:chgData name="Alex Johnson" userId="ec03f083fa1291fc" providerId="LiveId" clId="{4FBB19B0-0163-440B-8783-870A15FC0A74}" dt="2022-09-19T21:58:32.526" v="1801" actId="20577"/>
          <ac:spMkLst>
            <pc:docMk/>
            <pc:sldMk cId="1420547054" sldId="281"/>
            <ac:spMk id="24" creationId="{CA29A01E-C134-674D-6472-B6F7A4A59C3A}"/>
          </ac:spMkLst>
        </pc:spChg>
        <pc:picChg chg="add del">
          <ac:chgData name="Alex Johnson" userId="ec03f083fa1291fc" providerId="LiveId" clId="{4FBB19B0-0163-440B-8783-870A15FC0A74}" dt="2022-09-24T21:52:17.823" v="2695" actId="478"/>
          <ac:picMkLst>
            <pc:docMk/>
            <pc:sldMk cId="1420547054" sldId="281"/>
            <ac:picMk id="26" creationId="{805DB8CE-0B48-1FDF-A751-32E40307A2DE}"/>
          </ac:picMkLst>
        </pc:picChg>
        <pc:picChg chg="add mod">
          <ac:chgData name="Alex Johnson" userId="ec03f083fa1291fc" providerId="LiveId" clId="{4FBB19B0-0163-440B-8783-870A15FC0A74}" dt="2022-09-24T21:53:30.163" v="2699" actId="14100"/>
          <ac:picMkLst>
            <pc:docMk/>
            <pc:sldMk cId="1420547054" sldId="281"/>
            <ac:picMk id="28" creationId="{EED9ADE1-958E-D5F9-3DDE-519EF4193F6A}"/>
          </ac:picMkLst>
        </pc:picChg>
      </pc:sldChg>
      <pc:sldChg chg="addSp delSp modSp mod">
        <pc:chgData name="Alex Johnson" userId="ec03f083fa1291fc" providerId="LiveId" clId="{4FBB19B0-0163-440B-8783-870A15FC0A74}" dt="2022-09-24T19:05:40.667" v="2402" actId="26606"/>
        <pc:sldMkLst>
          <pc:docMk/>
          <pc:sldMk cId="560021826" sldId="317"/>
        </pc:sldMkLst>
        <pc:spChg chg="del mod">
          <ac:chgData name="Alex Johnson" userId="ec03f083fa1291fc" providerId="LiveId" clId="{4FBB19B0-0163-440B-8783-870A15FC0A74}" dt="2022-09-18T20:54:01.376" v="709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Alex Johnson" userId="ec03f083fa1291fc" providerId="LiveId" clId="{4FBB19B0-0163-440B-8783-870A15FC0A74}" dt="2022-09-24T18:58:02.617" v="2390" actId="478"/>
          <ac:spMkLst>
            <pc:docMk/>
            <pc:sldMk cId="560021826" sldId="317"/>
            <ac:spMk id="3" creationId="{7F7F653B-90B5-4F47-A33F-93DCB2EF68C2}"/>
          </ac:spMkLst>
        </pc:spChg>
        <pc:spChg chg="mod ord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4" creationId="{E1E7D98D-6710-41D2-B258-E1A1059D29F8}"/>
          </ac:spMkLst>
        </pc:spChg>
        <pc:spChg chg="add del mod">
          <ac:chgData name="Alex Johnson" userId="ec03f083fa1291fc" providerId="LiveId" clId="{4FBB19B0-0163-440B-8783-870A15FC0A74}" dt="2022-09-18T20:52:55.464" v="679" actId="478"/>
          <ac:spMkLst>
            <pc:docMk/>
            <pc:sldMk cId="560021826" sldId="317"/>
            <ac:spMk id="6" creationId="{711BA5F6-7B8D-773B-E976-CB8C28136DC5}"/>
          </ac:spMkLst>
        </pc:spChg>
        <pc:spChg chg="add del mod">
          <ac:chgData name="Alex Johnson" userId="ec03f083fa1291fc" providerId="LiveId" clId="{4FBB19B0-0163-440B-8783-870A15FC0A74}" dt="2022-09-18T20:54:06.437" v="711" actId="478"/>
          <ac:spMkLst>
            <pc:docMk/>
            <pc:sldMk cId="560021826" sldId="317"/>
            <ac:spMk id="9" creationId="{9DA2DFDE-CF89-6ABE-7A03-77C80857A032}"/>
          </ac:spMkLst>
        </pc:spChg>
        <pc:spChg chg="add mod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10" creationId="{9489BF80-4946-A8F6-514E-CFDC1CDE2D9B}"/>
          </ac:spMkLst>
        </pc:spChg>
        <pc:spChg chg="mod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Alex Johnson" userId="ec03f083fa1291fc" providerId="LiveId" clId="{4FBB19B0-0163-440B-8783-870A15FC0A74}" dt="2022-09-18T20:53:01.386" v="680" actId="478"/>
          <ac:spMkLst>
            <pc:docMk/>
            <pc:sldMk cId="560021826" sldId="317"/>
            <ac:spMk id="16" creationId="{4BDCF583-1D5D-4235-97C2-39272B80A0B1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34" creationId="{82184FF4-7029-4ED7-813A-192E60608764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36" creationId="{AAA7AB09-557C-41AD-9113-FF9F68FA1035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38" creationId="{EF99ECAA-1F11-4937-BBA6-51935AB44C9D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46" creationId="{1DB043B4-68C6-45B9-82AC-A5800EADB8DB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48" creationId="{3C64A91D-E535-4C24-A0E3-96A3810E3FDC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50" creationId="{26FC4867-BA3E-4F8E-AB23-684F34DF3D31}"/>
          </ac:spMkLst>
        </pc:spChg>
        <pc:spChg chg="add del">
          <ac:chgData name="Alex Johnson" userId="ec03f083fa1291fc" providerId="LiveId" clId="{4FBB19B0-0163-440B-8783-870A15FC0A74}" dt="2022-09-24T19:05:25.912" v="2396" actId="26606"/>
          <ac:spMkLst>
            <pc:docMk/>
            <pc:sldMk cId="560021826" sldId="317"/>
            <ac:spMk id="61" creationId="{A5931BE0-4B93-4D6C-878E-ACC59D6B4587}"/>
          </ac:spMkLst>
        </pc:spChg>
        <pc:spChg chg="add del">
          <ac:chgData name="Alex Johnson" userId="ec03f083fa1291fc" providerId="LiveId" clId="{4FBB19B0-0163-440B-8783-870A15FC0A74}" dt="2022-09-24T19:05:25.912" v="2396" actId="26606"/>
          <ac:spMkLst>
            <pc:docMk/>
            <pc:sldMk cId="560021826" sldId="317"/>
            <ac:spMk id="63" creationId="{746ECF6E-1937-4212-B2E3-E2F43AD7A25A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69" creationId="{08D4C172-5718-4100-A202-B784B898F8C4}"/>
          </ac:spMkLst>
        </pc:spChg>
        <pc:spChg chg="add del">
          <ac:chgData name="Alex Johnson" userId="ec03f083fa1291fc" providerId="LiveId" clId="{4FBB19B0-0163-440B-8783-870A15FC0A74}" dt="2022-09-24T19:05:25.912" v="2396" actId="26606"/>
          <ac:spMkLst>
            <pc:docMk/>
            <pc:sldMk cId="560021826" sldId="317"/>
            <ac:spMk id="70" creationId="{57B709FF-BFDC-4D26-9990-BC26F14DEAC8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71" creationId="{AF9775BB-5792-4A4D-9269-04AB077FCDEB}"/>
          </ac:spMkLst>
        </pc:spChg>
        <pc:spChg chg="add del">
          <ac:chgData name="Alex Johnson" userId="ec03f083fa1291fc" providerId="LiveId" clId="{4FBB19B0-0163-440B-8783-870A15FC0A74}" dt="2022-09-24T19:05:25.912" v="2396" actId="26606"/>
          <ac:spMkLst>
            <pc:docMk/>
            <pc:sldMk cId="560021826" sldId="317"/>
            <ac:spMk id="72" creationId="{6F427B2B-E8F7-4FF7-AA4D-580128383AA7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73" creationId="{B31CF604-2086-4ED0-822B-E367CD75FDBA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79" creationId="{A5931BE0-4B93-4D6C-878E-ACC59D6B4587}"/>
          </ac:spMkLst>
        </pc:spChg>
        <pc:spChg chg="add del">
          <ac:chgData name="Alex Johnson" userId="ec03f083fa1291fc" providerId="LiveId" clId="{4FBB19B0-0163-440B-8783-870A15FC0A74}" dt="2022-09-24T19:05:40.667" v="2402" actId="26606"/>
          <ac:spMkLst>
            <pc:docMk/>
            <pc:sldMk cId="560021826" sldId="317"/>
            <ac:spMk id="82" creationId="{E1F3124A-88F5-41F9-AB73-823A63C180B7}"/>
          </ac:spMkLst>
        </pc:spChg>
        <pc:grpChg chg="add del">
          <ac:chgData name="Alex Johnson" userId="ec03f083fa1291fc" providerId="LiveId" clId="{4FBB19B0-0163-440B-8783-870A15FC0A74}" dt="2022-09-24T19:05:40.667" v="2402" actId="26606"/>
          <ac:grpSpMkLst>
            <pc:docMk/>
            <pc:sldMk cId="560021826" sldId="317"/>
            <ac:grpSpMk id="40" creationId="{79DE9FAB-6BBA-4CFE-B67D-77B47F01ECA4}"/>
          </ac:grpSpMkLst>
        </pc:grpChg>
        <pc:grpChg chg="add del">
          <ac:chgData name="Alex Johnson" userId="ec03f083fa1291fc" providerId="LiveId" clId="{4FBB19B0-0163-440B-8783-870A15FC0A74}" dt="2022-09-24T19:05:25.912" v="2396" actId="26606"/>
          <ac:grpSpMkLst>
            <pc:docMk/>
            <pc:sldMk cId="560021826" sldId="317"/>
            <ac:grpSpMk id="55" creationId="{3BDBC526-6DCD-4FF6-8395-D8C22E46E527}"/>
          </ac:grpSpMkLst>
        </pc:grpChg>
        <pc:grpChg chg="add del">
          <ac:chgData name="Alex Johnson" userId="ec03f083fa1291fc" providerId="LiveId" clId="{4FBB19B0-0163-440B-8783-870A15FC0A74}" dt="2022-09-24T19:05:25.912" v="2396" actId="26606"/>
          <ac:grpSpMkLst>
            <pc:docMk/>
            <pc:sldMk cId="560021826" sldId="317"/>
            <ac:grpSpMk id="65" creationId="{7119AF2A-3C22-4BC0-A8C5-A077AA201CE5}"/>
          </ac:grpSpMkLst>
        </pc:grpChg>
        <pc:grpChg chg="add del">
          <ac:chgData name="Alex Johnson" userId="ec03f083fa1291fc" providerId="LiveId" clId="{4FBB19B0-0163-440B-8783-870A15FC0A74}" dt="2022-09-24T19:05:40.667" v="2402" actId="26606"/>
          <ac:grpSpMkLst>
            <pc:docMk/>
            <pc:sldMk cId="560021826" sldId="317"/>
            <ac:grpSpMk id="74" creationId="{3BDBC526-6DCD-4FF6-8395-D8C22E46E527}"/>
          </ac:grpSpMkLst>
        </pc:grpChg>
        <pc:grpChg chg="add del">
          <ac:chgData name="Alex Johnson" userId="ec03f083fa1291fc" providerId="LiveId" clId="{4FBB19B0-0163-440B-8783-870A15FC0A74}" dt="2022-09-24T19:05:40.667" v="2402" actId="26606"/>
          <ac:grpSpMkLst>
            <pc:docMk/>
            <pc:sldMk cId="560021826" sldId="317"/>
            <ac:grpSpMk id="80" creationId="{F6FFA218-178B-4BBB-801A-46FB80D05CA7}"/>
          </ac:grpSpMkLst>
        </pc:grpChg>
        <pc:picChg chg="add del mod ord">
          <ac:chgData name="Alex Johnson" userId="ec03f083fa1291fc" providerId="LiveId" clId="{4FBB19B0-0163-440B-8783-870A15FC0A74}" dt="2022-09-24T19:05:40.667" v="2402" actId="26606"/>
          <ac:picMkLst>
            <pc:docMk/>
            <pc:sldMk cId="560021826" sldId="317"/>
            <ac:picMk id="8" creationId="{5FED7C55-F545-49A1-90FD-D853A25AB453}"/>
          </ac:picMkLst>
        </pc:picChg>
        <pc:picChg chg="add mod ord">
          <ac:chgData name="Alex Johnson" userId="ec03f083fa1291fc" providerId="LiveId" clId="{4FBB19B0-0163-440B-8783-870A15FC0A74}" dt="2022-09-24T19:05:40.667" v="2402" actId="26606"/>
          <ac:picMkLst>
            <pc:docMk/>
            <pc:sldMk cId="560021826" sldId="317"/>
            <ac:picMk id="12" creationId="{8F42F309-07A7-FF35-8BE2-30C5E66EFD3A}"/>
          </ac:picMkLst>
        </pc:picChg>
      </pc:sldChg>
      <pc:sldChg chg="del">
        <pc:chgData name="Alex Johnson" userId="ec03f083fa1291fc" providerId="LiveId" clId="{4FBB19B0-0163-440B-8783-870A15FC0A74}" dt="2022-09-24T21:44:53.655" v="2655" actId="47"/>
        <pc:sldMkLst>
          <pc:docMk/>
          <pc:sldMk cId="3521561301" sldId="321"/>
        </pc:sldMkLst>
      </pc:sldChg>
      <pc:sldChg chg="modSp mod">
        <pc:chgData name="Alex Johnson" userId="ec03f083fa1291fc" providerId="LiveId" clId="{4FBB19B0-0163-440B-8783-870A15FC0A74}" dt="2022-09-24T19:22:23.613" v="2603" actId="20577"/>
        <pc:sldMkLst>
          <pc:docMk/>
          <pc:sldMk cId="2158886557" sldId="384"/>
        </pc:sldMkLst>
        <pc:spChg chg="mod">
          <ac:chgData name="Alex Johnson" userId="ec03f083fa1291fc" providerId="LiveId" clId="{4FBB19B0-0163-440B-8783-870A15FC0A74}" dt="2022-09-18T20:49:17.498" v="511" actId="20577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Alex Johnson" userId="ec03f083fa1291fc" providerId="LiveId" clId="{4FBB19B0-0163-440B-8783-870A15FC0A74}" dt="2022-09-24T19:22:23.613" v="2603" actId="20577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">
        <pc:chgData name="Alex Johnson" userId="ec03f083fa1291fc" providerId="LiveId" clId="{4FBB19B0-0163-440B-8783-870A15FC0A74}" dt="2022-09-24T21:47:30.733" v="2669"/>
        <pc:sldMkLst>
          <pc:docMk/>
          <pc:sldMk cId="3247798845" sldId="391"/>
        </pc:sldMkLst>
        <pc:spChg chg="mod">
          <ac:chgData name="Alex Johnson" userId="ec03f083fa1291fc" providerId="LiveId" clId="{4FBB19B0-0163-440B-8783-870A15FC0A74}" dt="2022-09-24T21:47:30.733" v="2669"/>
          <ac:spMkLst>
            <pc:docMk/>
            <pc:sldMk cId="3247798845" sldId="391"/>
            <ac:spMk id="23" creationId="{8E5E4638-9BCB-4C2E-914F-CC868E2020D5}"/>
          </ac:spMkLst>
        </pc:spChg>
      </pc:sldChg>
      <pc:sldChg chg="modSp add mod">
        <pc:chgData name="Alex Johnson" userId="ec03f083fa1291fc" providerId="LiveId" clId="{4FBB19B0-0163-440B-8783-870A15FC0A74}" dt="2022-09-18T20:49:05.169" v="508" actId="5793"/>
        <pc:sldMkLst>
          <pc:docMk/>
          <pc:sldMk cId="1305448272" sldId="392"/>
        </pc:sldMkLst>
        <pc:spChg chg="mod">
          <ac:chgData name="Alex Johnson" userId="ec03f083fa1291fc" providerId="LiveId" clId="{4FBB19B0-0163-440B-8783-870A15FC0A74}" dt="2022-09-18T20:43:02.584" v="6" actId="20577"/>
          <ac:spMkLst>
            <pc:docMk/>
            <pc:sldMk cId="1305448272" sldId="392"/>
            <ac:spMk id="2" creationId="{0046426E-F6F6-4A7C-9181-8C3090996261}"/>
          </ac:spMkLst>
        </pc:spChg>
        <pc:spChg chg="mod">
          <ac:chgData name="Alex Johnson" userId="ec03f083fa1291fc" providerId="LiveId" clId="{4FBB19B0-0163-440B-8783-870A15FC0A74}" dt="2022-09-18T20:49:05.169" v="508" actId="5793"/>
          <ac:spMkLst>
            <pc:docMk/>
            <pc:sldMk cId="1305448272" sldId="392"/>
            <ac:spMk id="3" creationId="{D3B60D6F-4D0F-4D33-B2A7-159C8583FF00}"/>
          </ac:spMkLst>
        </pc:spChg>
      </pc:sldChg>
      <pc:sldChg chg="addSp delSp modSp add mod setBg">
        <pc:chgData name="Alex Johnson" userId="ec03f083fa1291fc" providerId="LiveId" clId="{4FBB19B0-0163-440B-8783-870A15FC0A74}" dt="2022-09-24T21:28:44.278" v="2639" actId="26606"/>
        <pc:sldMkLst>
          <pc:docMk/>
          <pc:sldMk cId="386915188" sldId="393"/>
        </pc:sldMkLst>
        <pc:spChg chg="add del mod">
          <ac:chgData name="Alex Johnson" userId="ec03f083fa1291fc" providerId="LiveId" clId="{4FBB19B0-0163-440B-8783-870A15FC0A74}" dt="2022-09-20T01:35:05.144" v="2023" actId="478"/>
          <ac:spMkLst>
            <pc:docMk/>
            <pc:sldMk cId="386915188" sldId="393"/>
            <ac:spMk id="3" creationId="{802714C5-910F-1E52-8B68-7922AA984BFA}"/>
          </ac:spMkLst>
        </pc:spChg>
        <pc:spChg chg="add del mod">
          <ac:chgData name="Alex Johnson" userId="ec03f083fa1291fc" providerId="LiveId" clId="{4FBB19B0-0163-440B-8783-870A15FC0A74}" dt="2022-09-20T01:35:06.055" v="2024" actId="478"/>
          <ac:spMkLst>
            <pc:docMk/>
            <pc:sldMk cId="386915188" sldId="393"/>
            <ac:spMk id="5" creationId="{F040CAB9-81D7-B93D-AB78-B42C4CB6565C}"/>
          </ac:spMkLst>
        </pc:spChg>
        <pc:spChg chg="mo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7" creationId="{47788B34-4190-4916-9048-47720EA5ABF1}"/>
          </ac:spMkLst>
        </pc:spChg>
        <pc:spChg chg="del">
          <ac:chgData name="Alex Johnson" userId="ec03f083fa1291fc" providerId="LiveId" clId="{4FBB19B0-0163-440B-8783-870A15FC0A74}" dt="2022-09-20T01:35:13.926" v="2029" actId="478"/>
          <ac:spMkLst>
            <pc:docMk/>
            <pc:sldMk cId="386915188" sldId="393"/>
            <ac:spMk id="8" creationId="{ABA415A0-3B77-43FB-A408-5F1DA4B0AAFA}"/>
          </ac:spMkLst>
        </pc:spChg>
        <pc:spChg chg="del">
          <ac:chgData name="Alex Johnson" userId="ec03f083fa1291fc" providerId="LiveId" clId="{4FBB19B0-0163-440B-8783-870A15FC0A74}" dt="2022-09-20T01:35:11.292" v="2027" actId="478"/>
          <ac:spMkLst>
            <pc:docMk/>
            <pc:sldMk cId="386915188" sldId="393"/>
            <ac:spMk id="9" creationId="{8598ECEC-4413-4244-8F21-0076EC511806}"/>
          </ac:spMkLst>
        </pc:spChg>
        <pc:spChg chg="del">
          <ac:chgData name="Alex Johnson" userId="ec03f083fa1291fc" providerId="LiveId" clId="{4FBB19B0-0163-440B-8783-870A15FC0A74}" dt="2022-09-20T01:35:03.432" v="2022" actId="478"/>
          <ac:spMkLst>
            <pc:docMk/>
            <pc:sldMk cId="386915188" sldId="393"/>
            <ac:spMk id="10" creationId="{34A9BC34-CFDB-4D7A-8D6C-1CE608D0909F}"/>
          </ac:spMkLst>
        </pc:spChg>
        <pc:spChg chg="del">
          <ac:chgData name="Alex Johnson" userId="ec03f083fa1291fc" providerId="LiveId" clId="{4FBB19B0-0163-440B-8783-870A15FC0A74}" dt="2022-09-20T01:35:01.697" v="2021" actId="478"/>
          <ac:spMkLst>
            <pc:docMk/>
            <pc:sldMk cId="386915188" sldId="393"/>
            <ac:spMk id="11" creationId="{1D014E48-5DD9-49CE-AD5B-0FEF69204F68}"/>
          </ac:spMkLst>
        </pc:spChg>
        <pc:spChg chg="del">
          <ac:chgData name="Alex Johnson" userId="ec03f083fa1291fc" providerId="LiveId" clId="{4FBB19B0-0163-440B-8783-870A15FC0A74}" dt="2022-09-20T01:35:08.211" v="2025" actId="478"/>
          <ac:spMkLst>
            <pc:docMk/>
            <pc:sldMk cId="386915188" sldId="393"/>
            <ac:spMk id="12" creationId="{3A63626D-0E6E-4023-ABFC-A744C9862159}"/>
          </ac:spMkLst>
        </pc:spChg>
        <pc:spChg chg="del mod">
          <ac:chgData name="Alex Johnson" userId="ec03f083fa1291fc" providerId="LiveId" clId="{4FBB19B0-0163-440B-8783-870A15FC0A74}" dt="2022-09-20T01:35:21.611" v="2033" actId="478"/>
          <ac:spMkLst>
            <pc:docMk/>
            <pc:sldMk cId="386915188" sldId="393"/>
            <ac:spMk id="13" creationId="{258E9390-685C-4BAD-BFAD-EC56E81C4745}"/>
          </ac:spMkLst>
        </pc:spChg>
        <pc:spChg chg="mo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14" creationId="{D236478C-E242-44E0-8357-C72C9B588CA7}"/>
          </ac:spMkLst>
        </pc:spChg>
        <pc:spChg chg="mo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15" creationId="{65A6DC02-681E-4AF7-AC6E-57CDDB2FBA28}"/>
          </ac:spMkLst>
        </pc:spChg>
        <pc:spChg chg="mo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16" creationId="{CF0A8666-4477-461C-A79D-E91232EE973E}"/>
          </ac:spMkLst>
        </pc:spChg>
        <pc:spChg chg="add del mod">
          <ac:chgData name="Alex Johnson" userId="ec03f083fa1291fc" providerId="LiveId" clId="{4FBB19B0-0163-440B-8783-870A15FC0A74}" dt="2022-09-20T01:35:08.795" v="2026" actId="478"/>
          <ac:spMkLst>
            <pc:docMk/>
            <pc:sldMk cId="386915188" sldId="393"/>
            <ac:spMk id="17" creationId="{0713CB4A-1DEA-137E-DA7C-03678AFBEECB}"/>
          </ac:spMkLst>
        </pc:spChg>
        <pc:spChg chg="add del mod">
          <ac:chgData name="Alex Johnson" userId="ec03f083fa1291fc" providerId="LiveId" clId="{4FBB19B0-0163-440B-8783-870A15FC0A74}" dt="2022-09-20T01:35:12.036" v="2028" actId="478"/>
          <ac:spMkLst>
            <pc:docMk/>
            <pc:sldMk cId="386915188" sldId="393"/>
            <ac:spMk id="19" creationId="{AFBA341B-1A49-A18A-1EE2-8CE64F8175F8}"/>
          </ac:spMkLst>
        </pc:spChg>
        <pc:spChg chg="add del mod">
          <ac:chgData name="Alex Johnson" userId="ec03f083fa1291fc" providerId="LiveId" clId="{4FBB19B0-0163-440B-8783-870A15FC0A74}" dt="2022-09-20T01:35:14.585" v="2030" actId="478"/>
          <ac:spMkLst>
            <pc:docMk/>
            <pc:sldMk cId="386915188" sldId="393"/>
            <ac:spMk id="21" creationId="{B8CC6A6C-8286-45CD-C069-86382E94ED73}"/>
          </ac:spMkLst>
        </pc:spChg>
        <pc:spChg chg="add del mod">
          <ac:chgData name="Alex Johnson" userId="ec03f083fa1291fc" providerId="LiveId" clId="{4FBB19B0-0163-440B-8783-870A15FC0A74}" dt="2022-09-24T21:28:41.206" v="2636" actId="931"/>
          <ac:spMkLst>
            <pc:docMk/>
            <pc:sldMk cId="386915188" sldId="393"/>
            <ac:spMk id="23" creationId="{FDA0B914-EFDB-8F08-44F2-6444F884F703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30" creationId="{82184FF4-7029-4ED7-813A-192E60608764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32" creationId="{AAA7AB09-557C-41AD-9113-FF9F68FA1035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34" creationId="{EF99ECAA-1F11-4937-BBA6-51935AB44C9D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42" creationId="{1DB043B4-68C6-45B9-82AC-A5800EADB8DB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44" creationId="{31ACE9CC-FA52-49A8-A8CB-4C6772C48157}"/>
          </ac:spMkLst>
        </pc:spChg>
        <pc:spChg chg="add">
          <ac:chgData name="Alex Johnson" userId="ec03f083fa1291fc" providerId="LiveId" clId="{4FBB19B0-0163-440B-8783-870A15FC0A74}" dt="2022-09-24T21:28:44.278" v="2639" actId="26606"/>
          <ac:spMkLst>
            <pc:docMk/>
            <pc:sldMk cId="386915188" sldId="393"/>
            <ac:spMk id="46" creationId="{28B56926-F216-4281-9196-1495BD306129}"/>
          </ac:spMkLst>
        </pc:spChg>
        <pc:grpChg chg="add">
          <ac:chgData name="Alex Johnson" userId="ec03f083fa1291fc" providerId="LiveId" clId="{4FBB19B0-0163-440B-8783-870A15FC0A74}" dt="2022-09-24T21:28:44.278" v="2639" actId="26606"/>
          <ac:grpSpMkLst>
            <pc:docMk/>
            <pc:sldMk cId="386915188" sldId="393"/>
            <ac:grpSpMk id="36" creationId="{79DE9FAB-6BBA-4CFE-B67D-77B47F01ECA4}"/>
          </ac:grpSpMkLst>
        </pc:grpChg>
        <pc:picChg chg="add mod ord">
          <ac:chgData name="Alex Johnson" userId="ec03f083fa1291fc" providerId="LiveId" clId="{4FBB19B0-0163-440B-8783-870A15FC0A74}" dt="2022-09-24T21:28:44.278" v="2639" actId="26606"/>
          <ac:picMkLst>
            <pc:docMk/>
            <pc:sldMk cId="386915188" sldId="393"/>
            <ac:picMk id="25" creationId="{C7A27B01-5F0A-6A7A-217B-A4D329EFB72E}"/>
          </ac:picMkLst>
        </pc:picChg>
      </pc:sldChg>
      <pc:sldChg chg="addSp delSp modSp add mod setBg">
        <pc:chgData name="Alex Johnson" userId="ec03f083fa1291fc" providerId="LiveId" clId="{4FBB19B0-0163-440B-8783-870A15FC0A74}" dt="2022-09-24T21:22:52.066" v="2625" actId="27614"/>
        <pc:sldMkLst>
          <pc:docMk/>
          <pc:sldMk cId="2166996565" sldId="394"/>
        </pc:sldMkLst>
        <pc:spChg chg="add del mod">
          <ac:chgData name="Alex Johnson" userId="ec03f083fa1291fc" providerId="LiveId" clId="{4FBB19B0-0163-440B-8783-870A15FC0A74}" dt="2022-09-19T21:59:08.676" v="1823" actId="478"/>
          <ac:spMkLst>
            <pc:docMk/>
            <pc:sldMk cId="2166996565" sldId="394"/>
            <ac:spMk id="3" creationId="{86956517-3981-EE7E-4315-0202C72FDD86}"/>
          </ac:spMkLst>
        </pc:spChg>
        <pc:spChg chg="add del mod">
          <ac:chgData name="Alex Johnson" userId="ec03f083fa1291fc" providerId="LiveId" clId="{4FBB19B0-0163-440B-8783-870A15FC0A74}" dt="2022-09-19T21:59:09.886" v="1824" actId="478"/>
          <ac:spMkLst>
            <pc:docMk/>
            <pc:sldMk cId="2166996565" sldId="394"/>
            <ac:spMk id="5" creationId="{59E5D478-DF27-DFE1-2F3E-34C96A402B89}"/>
          </ac:spMkLst>
        </pc:spChg>
        <pc:spChg chg="mo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7" creationId="{47788B34-4190-4916-9048-47720EA5ABF1}"/>
          </ac:spMkLst>
        </pc:spChg>
        <pc:spChg chg="del">
          <ac:chgData name="Alex Johnson" userId="ec03f083fa1291fc" providerId="LiveId" clId="{4FBB19B0-0163-440B-8783-870A15FC0A74}" dt="2022-09-19T22:04:04.577" v="1829" actId="478"/>
          <ac:spMkLst>
            <pc:docMk/>
            <pc:sldMk cId="2166996565" sldId="394"/>
            <ac:spMk id="8" creationId="{ABA415A0-3B77-43FB-A408-5F1DA4B0AAFA}"/>
          </ac:spMkLst>
        </pc:spChg>
        <pc:spChg chg="mo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9" creationId="{8598ECEC-4413-4244-8F21-0076EC511806}"/>
          </ac:spMkLst>
        </pc:spChg>
        <pc:spChg chg="del">
          <ac:chgData name="Alex Johnson" userId="ec03f083fa1291fc" providerId="LiveId" clId="{4FBB19B0-0163-440B-8783-870A15FC0A74}" dt="2022-09-19T21:59:03.281" v="1822" actId="478"/>
          <ac:spMkLst>
            <pc:docMk/>
            <pc:sldMk cId="2166996565" sldId="394"/>
            <ac:spMk id="10" creationId="{34A9BC34-CFDB-4D7A-8D6C-1CE608D0909F}"/>
          </ac:spMkLst>
        </pc:spChg>
        <pc:spChg chg="del mod">
          <ac:chgData name="Alex Johnson" userId="ec03f083fa1291fc" providerId="LiveId" clId="{4FBB19B0-0163-440B-8783-870A15FC0A74}" dt="2022-09-19T21:59:02.544" v="1821" actId="478"/>
          <ac:spMkLst>
            <pc:docMk/>
            <pc:sldMk cId="2166996565" sldId="394"/>
            <ac:spMk id="11" creationId="{1D014E48-5DD9-49CE-AD5B-0FEF69204F68}"/>
          </ac:spMkLst>
        </pc:spChg>
        <pc:spChg chg="del">
          <ac:chgData name="Alex Johnson" userId="ec03f083fa1291fc" providerId="LiveId" clId="{4FBB19B0-0163-440B-8783-870A15FC0A74}" dt="2022-09-19T21:59:14.663" v="1826" actId="478"/>
          <ac:spMkLst>
            <pc:docMk/>
            <pc:sldMk cId="2166996565" sldId="394"/>
            <ac:spMk id="12" creationId="{3A63626D-0E6E-4023-ABFC-A744C9862159}"/>
          </ac:spMkLst>
        </pc:spChg>
        <pc:spChg chg="del">
          <ac:chgData name="Alex Johnson" userId="ec03f083fa1291fc" providerId="LiveId" clId="{4FBB19B0-0163-440B-8783-870A15FC0A74}" dt="2022-09-19T21:59:12.757" v="1825" actId="478"/>
          <ac:spMkLst>
            <pc:docMk/>
            <pc:sldMk cId="2166996565" sldId="394"/>
            <ac:spMk id="13" creationId="{258E9390-685C-4BAD-BFAD-EC56E81C4745}"/>
          </ac:spMkLst>
        </pc:spChg>
        <pc:spChg chg="mo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14" creationId="{D236478C-E242-44E0-8357-C72C9B588CA7}"/>
          </ac:spMkLst>
        </pc:spChg>
        <pc:spChg chg="mo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15" creationId="{65A6DC02-681E-4AF7-AC6E-57CDDB2FBA28}"/>
          </ac:spMkLst>
        </pc:spChg>
        <pc:spChg chg="mo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16" creationId="{CF0A8666-4477-461C-A79D-E91232EE973E}"/>
          </ac:spMkLst>
        </pc:spChg>
        <pc:spChg chg="add del mod">
          <ac:chgData name="Alex Johnson" userId="ec03f083fa1291fc" providerId="LiveId" clId="{4FBB19B0-0163-440B-8783-870A15FC0A74}" dt="2022-09-19T21:59:16.055" v="1828" actId="478"/>
          <ac:spMkLst>
            <pc:docMk/>
            <pc:sldMk cId="2166996565" sldId="394"/>
            <ac:spMk id="19" creationId="{F3C5FB7E-18F9-06E8-2AD5-F5B1367A4895}"/>
          </ac:spMkLst>
        </pc:spChg>
        <pc:spChg chg="add del mod">
          <ac:chgData name="Alex Johnson" userId="ec03f083fa1291fc" providerId="LiveId" clId="{4FBB19B0-0163-440B-8783-870A15FC0A74}" dt="2022-09-19T21:59:15.455" v="1827" actId="478"/>
          <ac:spMkLst>
            <pc:docMk/>
            <pc:sldMk cId="2166996565" sldId="394"/>
            <ac:spMk id="21" creationId="{C00E7840-33E0-FC1B-D609-C0C8F0C9FB29}"/>
          </ac:spMkLst>
        </pc:spChg>
        <pc:spChg chg="add del mod">
          <ac:chgData name="Alex Johnson" userId="ec03f083fa1291fc" providerId="LiveId" clId="{4FBB19B0-0163-440B-8783-870A15FC0A74}" dt="2022-09-19T22:04:07.296" v="1830" actId="478"/>
          <ac:spMkLst>
            <pc:docMk/>
            <pc:sldMk cId="2166996565" sldId="394"/>
            <ac:spMk id="23" creationId="{61FFE81D-F78F-0A24-77AB-A58EC1B7BC66}"/>
          </ac:spMkLst>
        </pc:spChg>
        <pc:spChg chg="add del">
          <ac:chgData name="Alex Johnson" userId="ec03f083fa1291fc" providerId="LiveId" clId="{4FBB19B0-0163-440B-8783-870A15FC0A74}" dt="2022-09-24T21:22:48.775" v="2623" actId="26606"/>
          <ac:spMkLst>
            <pc:docMk/>
            <pc:sldMk cId="2166996565" sldId="394"/>
            <ac:spMk id="35" creationId="{A5931BE0-4B93-4D6C-878E-ACC59D6B4587}"/>
          </ac:spMkLst>
        </pc:spChg>
        <pc:spChg chg="ad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52" creationId="{A5931BE0-4B93-4D6C-878E-ACC59D6B4587}"/>
          </ac:spMkLst>
        </pc:spChg>
        <pc:spChg chg="add">
          <ac:chgData name="Alex Johnson" userId="ec03f083fa1291fc" providerId="LiveId" clId="{4FBB19B0-0163-440B-8783-870A15FC0A74}" dt="2022-09-24T21:22:48.808" v="2624" actId="26606"/>
          <ac:spMkLst>
            <pc:docMk/>
            <pc:sldMk cId="2166996565" sldId="394"/>
            <ac:spMk id="56" creationId="{D166A8AB-8924-421C-BCED-B54DBC4054E0}"/>
          </ac:spMkLst>
        </pc:spChg>
        <pc:grpChg chg="add del">
          <ac:chgData name="Alex Johnson" userId="ec03f083fa1291fc" providerId="LiveId" clId="{4FBB19B0-0163-440B-8783-870A15FC0A74}" dt="2022-09-24T21:22:48.775" v="2623" actId="26606"/>
          <ac:grpSpMkLst>
            <pc:docMk/>
            <pc:sldMk cId="2166996565" sldId="394"/>
            <ac:grpSpMk id="29" creationId="{3BDBC526-6DCD-4FF6-8395-D8C22E46E527}"/>
          </ac:grpSpMkLst>
        </pc:grpChg>
        <pc:grpChg chg="add del">
          <ac:chgData name="Alex Johnson" userId="ec03f083fa1291fc" providerId="LiveId" clId="{4FBB19B0-0163-440B-8783-870A15FC0A74}" dt="2022-09-24T21:22:48.775" v="2623" actId="26606"/>
          <ac:grpSpMkLst>
            <pc:docMk/>
            <pc:sldMk cId="2166996565" sldId="394"/>
            <ac:grpSpMk id="37" creationId="{F4BF4F49-03E6-41CC-AF55-AD65DEBF06C6}"/>
          </ac:grpSpMkLst>
        </pc:grpChg>
        <pc:grpChg chg="add del">
          <ac:chgData name="Alex Johnson" userId="ec03f083fa1291fc" providerId="LiveId" clId="{4FBB19B0-0163-440B-8783-870A15FC0A74}" dt="2022-09-24T21:22:48.775" v="2623" actId="26606"/>
          <ac:grpSpMkLst>
            <pc:docMk/>
            <pc:sldMk cId="2166996565" sldId="394"/>
            <ac:grpSpMk id="41" creationId="{DA51DAFE-3CF2-44EC-B173-C51A29866644}"/>
          </ac:grpSpMkLst>
        </pc:grpChg>
        <pc:grpChg chg="add">
          <ac:chgData name="Alex Johnson" userId="ec03f083fa1291fc" providerId="LiveId" clId="{4FBB19B0-0163-440B-8783-870A15FC0A74}" dt="2022-09-24T21:22:48.808" v="2624" actId="26606"/>
          <ac:grpSpMkLst>
            <pc:docMk/>
            <pc:sldMk cId="2166996565" sldId="394"/>
            <ac:grpSpMk id="47" creationId="{3BDBC526-6DCD-4FF6-8395-D8C22E46E527}"/>
          </ac:grpSpMkLst>
        </pc:grpChg>
        <pc:grpChg chg="add">
          <ac:chgData name="Alex Johnson" userId="ec03f083fa1291fc" providerId="LiveId" clId="{4FBB19B0-0163-440B-8783-870A15FC0A74}" dt="2022-09-24T21:22:48.808" v="2624" actId="26606"/>
          <ac:grpSpMkLst>
            <pc:docMk/>
            <pc:sldMk cId="2166996565" sldId="394"/>
            <ac:grpSpMk id="53" creationId="{9F2D4ED5-DC78-4C88-97AA-483206C53E90}"/>
          </ac:grpSpMkLst>
        </pc:grpChg>
        <pc:picChg chg="add mod ord">
          <ac:chgData name="Alex Johnson" userId="ec03f083fa1291fc" providerId="LiveId" clId="{4FBB19B0-0163-440B-8783-870A15FC0A74}" dt="2022-09-24T21:22:52.066" v="2625" actId="27614"/>
          <ac:picMkLst>
            <pc:docMk/>
            <pc:sldMk cId="2166996565" sldId="394"/>
            <ac:picMk id="24" creationId="{A472DD1A-1166-019C-0E26-3EF013142E16}"/>
          </ac:picMkLst>
        </pc:picChg>
      </pc:sldChg>
      <pc:sldChg chg="addSp delSp modSp add mod setBg">
        <pc:chgData name="Alex Johnson" userId="ec03f083fa1291fc" providerId="LiveId" clId="{4FBB19B0-0163-440B-8783-870A15FC0A74}" dt="2022-09-24T21:24:14.150" v="2630" actId="26606"/>
        <pc:sldMkLst>
          <pc:docMk/>
          <pc:sldMk cId="3633257379" sldId="395"/>
        </pc:sldMkLst>
        <pc:spChg chg="add del mod">
          <ac:chgData name="Alex Johnson" userId="ec03f083fa1291fc" providerId="LiveId" clId="{4FBB19B0-0163-440B-8783-870A15FC0A74}" dt="2022-09-20T01:33:14.773" v="1958" actId="478"/>
          <ac:spMkLst>
            <pc:docMk/>
            <pc:sldMk cId="3633257379" sldId="395"/>
            <ac:spMk id="3" creationId="{E9740E5D-7653-E8A0-99AE-F38A4E8E8509}"/>
          </ac:spMkLst>
        </pc:spChg>
        <pc:spChg chg="add del mod">
          <ac:chgData name="Alex Johnson" userId="ec03f083fa1291fc" providerId="LiveId" clId="{4FBB19B0-0163-440B-8783-870A15FC0A74}" dt="2022-09-20T01:33:18.635" v="1961" actId="478"/>
          <ac:spMkLst>
            <pc:docMk/>
            <pc:sldMk cId="3633257379" sldId="395"/>
            <ac:spMk id="5" creationId="{B1238B71-8626-41A2-A4EF-7A781B5E8034}"/>
          </ac:spMkLst>
        </pc:spChg>
        <pc:spChg chg="mod">
          <ac:chgData name="Alex Johnson" userId="ec03f083fa1291fc" providerId="LiveId" clId="{4FBB19B0-0163-440B-8783-870A15FC0A74}" dt="2022-09-24T21:21:18.038" v="2614" actId="26606"/>
          <ac:spMkLst>
            <pc:docMk/>
            <pc:sldMk cId="3633257379" sldId="395"/>
            <ac:spMk id="7" creationId="{47788B34-4190-4916-9048-47720EA5ABF1}"/>
          </ac:spMkLst>
        </pc:spChg>
        <pc:spChg chg="del">
          <ac:chgData name="Alex Johnson" userId="ec03f083fa1291fc" providerId="LiveId" clId="{4FBB19B0-0163-440B-8783-870A15FC0A74}" dt="2022-09-20T01:33:30.319" v="1964" actId="478"/>
          <ac:spMkLst>
            <pc:docMk/>
            <pc:sldMk cId="3633257379" sldId="395"/>
            <ac:spMk id="8" creationId="{ABA415A0-3B77-43FB-A408-5F1DA4B0AAFA}"/>
          </ac:spMkLst>
        </pc:spChg>
        <pc:spChg chg="del">
          <ac:chgData name="Alex Johnson" userId="ec03f083fa1291fc" providerId="LiveId" clId="{4FBB19B0-0163-440B-8783-870A15FC0A74}" dt="2022-09-20T01:33:26.955" v="1963" actId="478"/>
          <ac:spMkLst>
            <pc:docMk/>
            <pc:sldMk cId="3633257379" sldId="395"/>
            <ac:spMk id="9" creationId="{8598ECEC-4413-4244-8F21-0076EC511806}"/>
          </ac:spMkLst>
        </pc:spChg>
        <pc:spChg chg="del">
          <ac:chgData name="Alex Johnson" userId="ec03f083fa1291fc" providerId="LiveId" clId="{4FBB19B0-0163-440B-8783-870A15FC0A74}" dt="2022-09-20T01:33:13.301" v="1957" actId="478"/>
          <ac:spMkLst>
            <pc:docMk/>
            <pc:sldMk cId="3633257379" sldId="395"/>
            <ac:spMk id="10" creationId="{34A9BC34-CFDB-4D7A-8D6C-1CE608D0909F}"/>
          </ac:spMkLst>
        </pc:spChg>
        <pc:spChg chg="del mod">
          <ac:chgData name="Alex Johnson" userId="ec03f083fa1291fc" providerId="LiveId" clId="{4FBB19B0-0163-440B-8783-870A15FC0A74}" dt="2022-09-20T01:33:17.031" v="1960" actId="478"/>
          <ac:spMkLst>
            <pc:docMk/>
            <pc:sldMk cId="3633257379" sldId="395"/>
            <ac:spMk id="11" creationId="{1D014E48-5DD9-49CE-AD5B-0FEF69204F68}"/>
          </ac:spMkLst>
        </pc:spChg>
        <pc:spChg chg="del">
          <ac:chgData name="Alex Johnson" userId="ec03f083fa1291fc" providerId="LiveId" clId="{4FBB19B0-0163-440B-8783-870A15FC0A74}" dt="2022-09-20T01:33:36.304" v="1967" actId="478"/>
          <ac:spMkLst>
            <pc:docMk/>
            <pc:sldMk cId="3633257379" sldId="395"/>
            <ac:spMk id="12" creationId="{3A63626D-0E6E-4023-ABFC-A744C9862159}"/>
          </ac:spMkLst>
        </pc:spChg>
        <pc:spChg chg="del">
          <ac:chgData name="Alex Johnson" userId="ec03f083fa1291fc" providerId="LiveId" clId="{4FBB19B0-0163-440B-8783-870A15FC0A74}" dt="2022-09-20T01:33:20.401" v="1962" actId="478"/>
          <ac:spMkLst>
            <pc:docMk/>
            <pc:sldMk cId="3633257379" sldId="395"/>
            <ac:spMk id="13" creationId="{258E9390-685C-4BAD-BFAD-EC56E81C4745}"/>
          </ac:spMkLst>
        </pc:spChg>
        <pc:spChg chg="mod">
          <ac:chgData name="Alex Johnson" userId="ec03f083fa1291fc" providerId="LiveId" clId="{4FBB19B0-0163-440B-8783-870A15FC0A74}" dt="2022-09-24T21:21:18.038" v="2614" actId="26606"/>
          <ac:spMkLst>
            <pc:docMk/>
            <pc:sldMk cId="3633257379" sldId="395"/>
            <ac:spMk id="14" creationId="{D236478C-E242-44E0-8357-C72C9B588CA7}"/>
          </ac:spMkLst>
        </pc:spChg>
        <pc:spChg chg="mod">
          <ac:chgData name="Alex Johnson" userId="ec03f083fa1291fc" providerId="LiveId" clId="{4FBB19B0-0163-440B-8783-870A15FC0A74}" dt="2022-09-24T21:21:18.038" v="2614" actId="26606"/>
          <ac:spMkLst>
            <pc:docMk/>
            <pc:sldMk cId="3633257379" sldId="395"/>
            <ac:spMk id="15" creationId="{65A6DC02-681E-4AF7-AC6E-57CDDB2FBA28}"/>
          </ac:spMkLst>
        </pc:spChg>
        <pc:spChg chg="mod">
          <ac:chgData name="Alex Johnson" userId="ec03f083fa1291fc" providerId="LiveId" clId="{4FBB19B0-0163-440B-8783-870A15FC0A74}" dt="2022-09-24T21:21:18.038" v="2614" actId="26606"/>
          <ac:spMkLst>
            <pc:docMk/>
            <pc:sldMk cId="3633257379" sldId="395"/>
            <ac:spMk id="16" creationId="{CF0A8666-4477-461C-A79D-E91232EE973E}"/>
          </ac:spMkLst>
        </pc:spChg>
        <pc:spChg chg="add del mod">
          <ac:chgData name="Alex Johnson" userId="ec03f083fa1291fc" providerId="LiveId" clId="{4FBB19B0-0163-440B-8783-870A15FC0A74}" dt="2022-09-24T21:21:15.468" v="2611" actId="931"/>
          <ac:spMkLst>
            <pc:docMk/>
            <pc:sldMk cId="3633257379" sldId="395"/>
            <ac:spMk id="17" creationId="{00871785-C2A6-6430-6ABC-5C4E88079293}"/>
          </ac:spMkLst>
        </pc:spChg>
        <pc:spChg chg="add del mod">
          <ac:chgData name="Alex Johnson" userId="ec03f083fa1291fc" providerId="LiveId" clId="{4FBB19B0-0163-440B-8783-870A15FC0A74}" dt="2022-09-20T01:33:33.236" v="1966" actId="478"/>
          <ac:spMkLst>
            <pc:docMk/>
            <pc:sldMk cId="3633257379" sldId="395"/>
            <ac:spMk id="19" creationId="{8540AD82-F873-6C13-0AC4-65F3CFC3AD99}"/>
          </ac:spMkLst>
        </pc:spChg>
        <pc:spChg chg="add del mod">
          <ac:chgData name="Alex Johnson" userId="ec03f083fa1291fc" providerId="LiveId" clId="{4FBB19B0-0163-440B-8783-870A15FC0A74}" dt="2022-09-20T01:33:31.626" v="1965" actId="478"/>
          <ac:spMkLst>
            <pc:docMk/>
            <pc:sldMk cId="3633257379" sldId="395"/>
            <ac:spMk id="21" creationId="{1193D6E1-4763-86BD-3445-87DB5C763B7A}"/>
          </ac:spMkLst>
        </pc:spChg>
        <pc:spChg chg="add del mod">
          <ac:chgData name="Alex Johnson" userId="ec03f083fa1291fc" providerId="LiveId" clId="{4FBB19B0-0163-440B-8783-870A15FC0A74}" dt="2022-09-20T01:33:41.345" v="1968" actId="478"/>
          <ac:spMkLst>
            <pc:docMk/>
            <pc:sldMk cId="3633257379" sldId="395"/>
            <ac:spMk id="23" creationId="{6E5A00E6-1C0B-EBEA-35E2-35DB3DAEF192}"/>
          </ac:spMkLst>
        </pc:spChg>
        <pc:spChg chg="add del mod">
          <ac:chgData name="Alex Johnson" userId="ec03f083fa1291fc" providerId="LiveId" clId="{4FBB19B0-0163-440B-8783-870A15FC0A74}" dt="2022-09-24T21:24:09.024" v="2627" actId="931"/>
          <ac:spMkLst>
            <pc:docMk/>
            <pc:sldMk cId="3633257379" sldId="395"/>
            <ac:spMk id="27" creationId="{23F71BC8-E825-DA0C-5C0D-7A2AE687371B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30" creationId="{82184FF4-7029-4ED7-813A-192E60608764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32" creationId="{AAA7AB09-557C-41AD-9113-FF9F68FA1035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34" creationId="{EF99ECAA-1F11-4937-BBA6-51935AB44C9D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42" creationId="{1DB043B4-68C6-45B9-82AC-A5800EADB8DB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44" creationId="{31ACE9CC-FA52-49A8-A8CB-4C6772C48157}"/>
          </ac:spMkLst>
        </pc:spChg>
        <pc:spChg chg="add del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46" creationId="{28B56926-F216-4281-9196-1495BD306129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51" creationId="{82184FF4-7029-4ED7-813A-192E60608764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53" creationId="{AAA7AB09-557C-41AD-9113-FF9F68FA1035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55" creationId="{EF99ECAA-1F11-4937-BBA6-51935AB44C9D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63" creationId="{1DB043B4-68C6-45B9-82AC-A5800EADB8DB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65" creationId="{31ACE9CC-FA52-49A8-A8CB-4C6772C48157}"/>
          </ac:spMkLst>
        </pc:spChg>
        <pc:spChg chg="add">
          <ac:chgData name="Alex Johnson" userId="ec03f083fa1291fc" providerId="LiveId" clId="{4FBB19B0-0163-440B-8783-870A15FC0A74}" dt="2022-09-24T21:24:14.150" v="2630" actId="26606"/>
          <ac:spMkLst>
            <pc:docMk/>
            <pc:sldMk cId="3633257379" sldId="395"/>
            <ac:spMk id="67" creationId="{28B56926-F216-4281-9196-1495BD306129}"/>
          </ac:spMkLst>
        </pc:spChg>
        <pc:grpChg chg="add del">
          <ac:chgData name="Alex Johnson" userId="ec03f083fa1291fc" providerId="LiveId" clId="{4FBB19B0-0163-440B-8783-870A15FC0A74}" dt="2022-09-24T21:24:14.150" v="2630" actId="26606"/>
          <ac:grpSpMkLst>
            <pc:docMk/>
            <pc:sldMk cId="3633257379" sldId="395"/>
            <ac:grpSpMk id="36" creationId="{79DE9FAB-6BBA-4CFE-B67D-77B47F01ECA4}"/>
          </ac:grpSpMkLst>
        </pc:grpChg>
        <pc:grpChg chg="add">
          <ac:chgData name="Alex Johnson" userId="ec03f083fa1291fc" providerId="LiveId" clId="{4FBB19B0-0163-440B-8783-870A15FC0A74}" dt="2022-09-24T21:24:14.150" v="2630" actId="26606"/>
          <ac:grpSpMkLst>
            <pc:docMk/>
            <pc:sldMk cId="3633257379" sldId="395"/>
            <ac:grpSpMk id="57" creationId="{79DE9FAB-6BBA-4CFE-B67D-77B47F01ECA4}"/>
          </ac:grpSpMkLst>
        </pc:grpChg>
        <pc:picChg chg="add del mod ord">
          <ac:chgData name="Alex Johnson" userId="ec03f083fa1291fc" providerId="LiveId" clId="{4FBB19B0-0163-440B-8783-870A15FC0A74}" dt="2022-09-24T21:23:38.791" v="2626" actId="478"/>
          <ac:picMkLst>
            <pc:docMk/>
            <pc:sldMk cId="3633257379" sldId="395"/>
            <ac:picMk id="25" creationId="{322DC4C7-937E-C357-63D5-E94BA907050A}"/>
          </ac:picMkLst>
        </pc:picChg>
        <pc:picChg chg="add mod ord">
          <ac:chgData name="Alex Johnson" userId="ec03f083fa1291fc" providerId="LiveId" clId="{4FBB19B0-0163-440B-8783-870A15FC0A74}" dt="2022-09-24T21:24:14.150" v="2630" actId="26606"/>
          <ac:picMkLst>
            <pc:docMk/>
            <pc:sldMk cId="3633257379" sldId="395"/>
            <ac:picMk id="33" creationId="{B5F6454C-0EB7-AF6F-C84B-F3268F61A56D}"/>
          </ac:picMkLst>
        </pc:picChg>
      </pc:sldChg>
      <pc:sldChg chg="addSp delSp modSp add mod setBg">
        <pc:chgData name="Alex Johnson" userId="ec03f083fa1291fc" providerId="LiveId" clId="{4FBB19B0-0163-440B-8783-870A15FC0A74}" dt="2022-09-24T21:27:32.346" v="2635" actId="26606"/>
        <pc:sldMkLst>
          <pc:docMk/>
          <pc:sldMk cId="3877463261" sldId="396"/>
        </pc:sldMkLst>
        <pc:spChg chg="add del mod">
          <ac:chgData name="Alex Johnson" userId="ec03f083fa1291fc" providerId="LiveId" clId="{4FBB19B0-0163-440B-8783-870A15FC0A74}" dt="2022-09-20T01:34:18.297" v="1991" actId="478"/>
          <ac:spMkLst>
            <pc:docMk/>
            <pc:sldMk cId="3877463261" sldId="396"/>
            <ac:spMk id="3" creationId="{29BF98E7-3829-5025-B4E3-FC4284BF14E8}"/>
          </ac:spMkLst>
        </pc:spChg>
        <pc:spChg chg="add del mod">
          <ac:chgData name="Alex Johnson" userId="ec03f083fa1291fc" providerId="LiveId" clId="{4FBB19B0-0163-440B-8783-870A15FC0A74}" dt="2022-09-20T01:34:21.255" v="1993" actId="478"/>
          <ac:spMkLst>
            <pc:docMk/>
            <pc:sldMk cId="3877463261" sldId="396"/>
            <ac:spMk id="5" creationId="{D583F228-3E27-C148-BB5E-A9A74B40928D}"/>
          </ac:spMkLst>
        </pc:spChg>
        <pc:spChg chg="mo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7" creationId="{47788B34-4190-4916-9048-47720EA5ABF1}"/>
          </ac:spMkLst>
        </pc:spChg>
        <pc:spChg chg="del">
          <ac:chgData name="Alex Johnson" userId="ec03f083fa1291fc" providerId="LiveId" clId="{4FBB19B0-0163-440B-8783-870A15FC0A74}" dt="2022-09-20T01:34:29.520" v="1998" actId="478"/>
          <ac:spMkLst>
            <pc:docMk/>
            <pc:sldMk cId="3877463261" sldId="396"/>
            <ac:spMk id="8" creationId="{ABA415A0-3B77-43FB-A408-5F1DA4B0AAFA}"/>
          </ac:spMkLst>
        </pc:spChg>
        <pc:spChg chg="del">
          <ac:chgData name="Alex Johnson" userId="ec03f083fa1291fc" providerId="LiveId" clId="{4FBB19B0-0163-440B-8783-870A15FC0A74}" dt="2022-09-20T01:34:32.182" v="2000" actId="478"/>
          <ac:spMkLst>
            <pc:docMk/>
            <pc:sldMk cId="3877463261" sldId="396"/>
            <ac:spMk id="9" creationId="{8598ECEC-4413-4244-8F21-0076EC511806}"/>
          </ac:spMkLst>
        </pc:spChg>
        <pc:spChg chg="del">
          <ac:chgData name="Alex Johnson" userId="ec03f083fa1291fc" providerId="LiveId" clId="{4FBB19B0-0163-440B-8783-870A15FC0A74}" dt="2022-09-20T01:34:26.331" v="1996" actId="478"/>
          <ac:spMkLst>
            <pc:docMk/>
            <pc:sldMk cId="3877463261" sldId="396"/>
            <ac:spMk id="10" creationId="{34A9BC34-CFDB-4D7A-8D6C-1CE608D0909F}"/>
          </ac:spMkLst>
        </pc:spChg>
        <pc:spChg chg="del">
          <ac:chgData name="Alex Johnson" userId="ec03f083fa1291fc" providerId="LiveId" clId="{4FBB19B0-0163-440B-8783-870A15FC0A74}" dt="2022-09-20T01:34:23.463" v="1994" actId="478"/>
          <ac:spMkLst>
            <pc:docMk/>
            <pc:sldMk cId="3877463261" sldId="396"/>
            <ac:spMk id="11" creationId="{1D014E48-5DD9-49CE-AD5B-0FEF69204F68}"/>
          </ac:spMkLst>
        </pc:spChg>
        <pc:spChg chg="del">
          <ac:chgData name="Alex Johnson" userId="ec03f083fa1291fc" providerId="LiveId" clId="{4FBB19B0-0163-440B-8783-870A15FC0A74}" dt="2022-09-20T01:34:19.971" v="1992" actId="478"/>
          <ac:spMkLst>
            <pc:docMk/>
            <pc:sldMk cId="3877463261" sldId="396"/>
            <ac:spMk id="12" creationId="{3A63626D-0E6E-4023-ABFC-A744C9862159}"/>
          </ac:spMkLst>
        </pc:spChg>
        <pc:spChg chg="del">
          <ac:chgData name="Alex Johnson" userId="ec03f083fa1291fc" providerId="LiveId" clId="{4FBB19B0-0163-440B-8783-870A15FC0A74}" dt="2022-09-20T01:34:17.694" v="1990" actId="478"/>
          <ac:spMkLst>
            <pc:docMk/>
            <pc:sldMk cId="3877463261" sldId="396"/>
            <ac:spMk id="13" creationId="{258E9390-685C-4BAD-BFAD-EC56E81C4745}"/>
          </ac:spMkLst>
        </pc:spChg>
        <pc:spChg chg="mod">
          <ac:chgData name="Alex Johnson" userId="ec03f083fa1291fc" providerId="LiveId" clId="{4FBB19B0-0163-440B-8783-870A15FC0A74}" dt="2022-09-24T21:21:53.180" v="2620" actId="26606"/>
          <ac:spMkLst>
            <pc:docMk/>
            <pc:sldMk cId="3877463261" sldId="396"/>
            <ac:spMk id="14" creationId="{D236478C-E242-44E0-8357-C72C9B588CA7}"/>
          </ac:spMkLst>
        </pc:spChg>
        <pc:spChg chg="mod">
          <ac:chgData name="Alex Johnson" userId="ec03f083fa1291fc" providerId="LiveId" clId="{4FBB19B0-0163-440B-8783-870A15FC0A74}" dt="2022-09-24T21:21:53.180" v="2620" actId="26606"/>
          <ac:spMkLst>
            <pc:docMk/>
            <pc:sldMk cId="3877463261" sldId="396"/>
            <ac:spMk id="15" creationId="{65A6DC02-681E-4AF7-AC6E-57CDDB2FBA28}"/>
          </ac:spMkLst>
        </pc:spChg>
        <pc:spChg chg="mod">
          <ac:chgData name="Alex Johnson" userId="ec03f083fa1291fc" providerId="LiveId" clId="{4FBB19B0-0163-440B-8783-870A15FC0A74}" dt="2022-09-24T21:21:53.180" v="2620" actId="26606"/>
          <ac:spMkLst>
            <pc:docMk/>
            <pc:sldMk cId="3877463261" sldId="396"/>
            <ac:spMk id="16" creationId="{CF0A8666-4477-461C-A79D-E91232EE973E}"/>
          </ac:spMkLst>
        </pc:spChg>
        <pc:spChg chg="add del mod">
          <ac:chgData name="Alex Johnson" userId="ec03f083fa1291fc" providerId="LiveId" clId="{4FBB19B0-0163-440B-8783-870A15FC0A74}" dt="2022-09-20T01:34:24.565" v="1995" actId="478"/>
          <ac:spMkLst>
            <pc:docMk/>
            <pc:sldMk cId="3877463261" sldId="396"/>
            <ac:spMk id="17" creationId="{4E579048-DF5B-619A-7BAC-30D79C471208}"/>
          </ac:spMkLst>
        </pc:spChg>
        <pc:spChg chg="add del mod">
          <ac:chgData name="Alex Johnson" userId="ec03f083fa1291fc" providerId="LiveId" clId="{4FBB19B0-0163-440B-8783-870A15FC0A74}" dt="2022-09-20T01:34:27.345" v="1997" actId="478"/>
          <ac:spMkLst>
            <pc:docMk/>
            <pc:sldMk cId="3877463261" sldId="396"/>
            <ac:spMk id="19" creationId="{48E16EB9-700D-FC1E-43AE-D71422245702}"/>
          </ac:spMkLst>
        </pc:spChg>
        <pc:spChg chg="add del mod">
          <ac:chgData name="Alex Johnson" userId="ec03f083fa1291fc" providerId="LiveId" clId="{4FBB19B0-0163-440B-8783-870A15FC0A74}" dt="2022-09-20T01:34:30.275" v="1999" actId="478"/>
          <ac:spMkLst>
            <pc:docMk/>
            <pc:sldMk cId="3877463261" sldId="396"/>
            <ac:spMk id="21" creationId="{874C837B-B21F-2E73-E480-23BFD02CFD28}"/>
          </ac:spMkLst>
        </pc:spChg>
        <pc:spChg chg="add del mod">
          <ac:chgData name="Alex Johnson" userId="ec03f083fa1291fc" providerId="LiveId" clId="{4FBB19B0-0163-440B-8783-870A15FC0A74}" dt="2022-09-24T21:21:43.845" v="2617" actId="931"/>
          <ac:spMkLst>
            <pc:docMk/>
            <pc:sldMk cId="3877463261" sldId="396"/>
            <ac:spMk id="23" creationId="{B7EAFB6F-92A3-1A17-975D-50FA83DA9610}"/>
          </ac:spMkLst>
        </pc:spChg>
        <pc:spChg chg="add del mod">
          <ac:chgData name="Alex Johnson" userId="ec03f083fa1291fc" providerId="LiveId" clId="{4FBB19B0-0163-440B-8783-870A15FC0A74}" dt="2022-09-24T21:27:30.446" v="2632" actId="931"/>
          <ac:spMkLst>
            <pc:docMk/>
            <pc:sldMk cId="3877463261" sldId="396"/>
            <ac:spMk id="27" creationId="{9D0CCEB3-98CA-2F62-0FD6-E601C6E52F55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30" creationId="{82184FF4-7029-4ED7-813A-192E60608764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32" creationId="{AAA7AB09-557C-41AD-9113-FF9F68FA1035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34" creationId="{EF99ECAA-1F11-4937-BBA6-51935AB44C9D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42" creationId="{1DB043B4-68C6-45B9-82AC-A5800EADB8DB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44" creationId="{31ACE9CC-FA52-49A8-A8CB-4C6772C48157}"/>
          </ac:spMkLst>
        </pc:spChg>
        <pc:spChg chg="add del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46" creationId="{28B56926-F216-4281-9196-1495BD306129}"/>
          </ac:spMkLst>
        </pc:spChg>
        <pc:spChg chg="ad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51" creationId="{82184FF4-7029-4ED7-813A-192E60608764}"/>
          </ac:spMkLst>
        </pc:spChg>
        <pc:spChg chg="ad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53" creationId="{AAA7AB09-557C-41AD-9113-FF9F68FA1035}"/>
          </ac:spMkLst>
        </pc:spChg>
        <pc:spChg chg="ad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55" creationId="{EF99ECAA-1F11-4937-BBA6-51935AB44C9D}"/>
          </ac:spMkLst>
        </pc:spChg>
        <pc:spChg chg="ad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63" creationId="{1DB043B4-68C6-45B9-82AC-A5800EADB8DB}"/>
          </ac:spMkLst>
        </pc:spChg>
        <pc:spChg chg="add">
          <ac:chgData name="Alex Johnson" userId="ec03f083fa1291fc" providerId="LiveId" clId="{4FBB19B0-0163-440B-8783-870A15FC0A74}" dt="2022-09-24T21:27:32.346" v="2635" actId="26606"/>
          <ac:spMkLst>
            <pc:docMk/>
            <pc:sldMk cId="3877463261" sldId="396"/>
            <ac:spMk id="65" creationId="{28A00A08-E4E6-4184-B484-E0E034072AE0}"/>
          </ac:spMkLst>
        </pc:spChg>
        <pc:grpChg chg="add del">
          <ac:chgData name="Alex Johnson" userId="ec03f083fa1291fc" providerId="LiveId" clId="{4FBB19B0-0163-440B-8783-870A15FC0A74}" dt="2022-09-24T21:27:32.346" v="2635" actId="26606"/>
          <ac:grpSpMkLst>
            <pc:docMk/>
            <pc:sldMk cId="3877463261" sldId="396"/>
            <ac:grpSpMk id="36" creationId="{79DE9FAB-6BBA-4CFE-B67D-77B47F01ECA4}"/>
          </ac:grpSpMkLst>
        </pc:grpChg>
        <pc:grpChg chg="add">
          <ac:chgData name="Alex Johnson" userId="ec03f083fa1291fc" providerId="LiveId" clId="{4FBB19B0-0163-440B-8783-870A15FC0A74}" dt="2022-09-24T21:27:32.346" v="2635" actId="26606"/>
          <ac:grpSpMkLst>
            <pc:docMk/>
            <pc:sldMk cId="3877463261" sldId="396"/>
            <ac:grpSpMk id="57" creationId="{79DE9FAB-6BBA-4CFE-B67D-77B47F01ECA4}"/>
          </ac:grpSpMkLst>
        </pc:grpChg>
        <pc:grpChg chg="add">
          <ac:chgData name="Alex Johnson" userId="ec03f083fa1291fc" providerId="LiveId" clId="{4FBB19B0-0163-440B-8783-870A15FC0A74}" dt="2022-09-24T21:27:32.346" v="2635" actId="26606"/>
          <ac:grpSpMkLst>
            <pc:docMk/>
            <pc:sldMk cId="3877463261" sldId="396"/>
            <ac:grpSpMk id="67" creationId="{0780E404-3121-4F33-AF2D-65F659A97798}"/>
          </ac:grpSpMkLst>
        </pc:grpChg>
        <pc:grpChg chg="add">
          <ac:chgData name="Alex Johnson" userId="ec03f083fa1291fc" providerId="LiveId" clId="{4FBB19B0-0163-440B-8783-870A15FC0A74}" dt="2022-09-24T21:27:32.346" v="2635" actId="26606"/>
          <ac:grpSpMkLst>
            <pc:docMk/>
            <pc:sldMk cId="3877463261" sldId="396"/>
            <ac:grpSpMk id="71" creationId="{4B158E9A-DBF4-4AA7-B6B7-8C8EB2FBDD68}"/>
          </ac:grpSpMkLst>
        </pc:grpChg>
        <pc:picChg chg="add del mod ord">
          <ac:chgData name="Alex Johnson" userId="ec03f083fa1291fc" providerId="LiveId" clId="{4FBB19B0-0163-440B-8783-870A15FC0A74}" dt="2022-09-24T21:26:49.112" v="2631" actId="478"/>
          <ac:picMkLst>
            <pc:docMk/>
            <pc:sldMk cId="3877463261" sldId="396"/>
            <ac:picMk id="25" creationId="{08896E4C-027E-2768-6BE1-B33FF26ADFB4}"/>
          </ac:picMkLst>
        </pc:picChg>
        <pc:picChg chg="add mod ord">
          <ac:chgData name="Alex Johnson" userId="ec03f083fa1291fc" providerId="LiveId" clId="{4FBB19B0-0163-440B-8783-870A15FC0A74}" dt="2022-09-24T21:27:32.346" v="2635" actId="26606"/>
          <ac:picMkLst>
            <pc:docMk/>
            <pc:sldMk cId="3877463261" sldId="396"/>
            <ac:picMk id="29" creationId="{91EFBBD6-F61E-7446-A224-FDE7C210709A}"/>
          </ac:picMkLst>
        </pc:picChg>
      </pc:sldChg>
      <pc:sldChg chg="addSp delSp modSp add mod ord setBg">
        <pc:chgData name="Alex Johnson" userId="ec03f083fa1291fc" providerId="LiveId" clId="{4FBB19B0-0163-440B-8783-870A15FC0A74}" dt="2022-09-24T21:35:03.065" v="2643" actId="26606"/>
        <pc:sldMkLst>
          <pc:docMk/>
          <pc:sldMk cId="4263451021" sldId="397"/>
        </pc:sldMkLst>
        <pc:spChg chg="mo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2" creationId="{FCB102D8-1D22-4940-AF19-07CF3A0DC5F4}"/>
          </ac:spMkLst>
        </pc:spChg>
        <pc:spChg chg="del">
          <ac:chgData name="Alex Johnson" userId="ec03f083fa1291fc" providerId="LiveId" clId="{4FBB19B0-0163-440B-8783-870A15FC0A74}" dt="2022-09-24T21:34:53.326" v="2640" actId="931"/>
          <ac:spMkLst>
            <pc:docMk/>
            <pc:sldMk cId="4263451021" sldId="397"/>
            <ac:spMk id="4" creationId="{89AD5691-48F8-C361-8B25-81A82AB01B43}"/>
          </ac:spMkLst>
        </pc:spChg>
        <pc:spChg chg="mo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14" creationId="{DC738669-5750-45EA-9715-A0041D4C569B}"/>
          </ac:spMkLst>
        </pc:spChg>
        <pc:spChg chg="mo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15" creationId="{CD05A243-8080-4F6D-8538-65CDDF891BA6}"/>
          </ac:spMkLst>
        </pc:spChg>
        <pc:spChg chg="mo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16" creationId="{3F8A62C8-5437-4C47-AC0F-0605F84CBA57}"/>
          </ac:spMkLst>
        </pc:spChg>
        <pc:spChg chg="ad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20" creationId="{AF6F429D-332A-A1B6-5280-69D5C6DC0B66}"/>
          </ac:spMkLst>
        </pc:spChg>
        <pc:spChg chg="add">
          <ac:chgData name="Alex Johnson" userId="ec03f083fa1291fc" providerId="LiveId" clId="{4FBB19B0-0163-440B-8783-870A15FC0A74}" dt="2022-09-24T21:35:03.065" v="2643" actId="26606"/>
          <ac:spMkLst>
            <pc:docMk/>
            <pc:sldMk cId="4263451021" sldId="397"/>
            <ac:spMk id="23" creationId="{A5931BE0-4B93-4D6C-878E-ACC59D6B4587}"/>
          </ac:spMkLst>
        </pc:spChg>
        <pc:picChg chg="add mod ord">
          <ac:chgData name="Alex Johnson" userId="ec03f083fa1291fc" providerId="LiveId" clId="{4FBB19B0-0163-440B-8783-870A15FC0A74}" dt="2022-09-24T21:35:03.065" v="2643" actId="26606"/>
          <ac:picMkLst>
            <pc:docMk/>
            <pc:sldMk cId="4263451021" sldId="397"/>
            <ac:picMk id="5" creationId="{4B685EBC-82EC-E4C1-2A6E-5B0DCC064294}"/>
          </ac:picMkLst>
        </pc:picChg>
      </pc:sldChg>
      <pc:sldChg chg="addSp delSp modSp add mod setBg">
        <pc:chgData name="Alex Johnson" userId="ec03f083fa1291fc" providerId="LiveId" clId="{4FBB19B0-0163-440B-8783-870A15FC0A74}" dt="2022-09-24T19:21:42.081" v="2578" actId="26606"/>
        <pc:sldMkLst>
          <pc:docMk/>
          <pc:sldMk cId="1575231365" sldId="398"/>
        </pc:sldMkLst>
        <pc:spChg chg="mo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3" creationId="{8917BF3A-A9A3-B67E-28EE-D854900157FC}"/>
          </ac:spMkLst>
        </pc:spChg>
        <pc:spChg chg="del">
          <ac:chgData name="Alex Johnson" userId="ec03f083fa1291fc" providerId="LiveId" clId="{4FBB19B0-0163-440B-8783-870A15FC0A74}" dt="2022-09-24T19:12:50.207" v="2572" actId="478"/>
          <ac:spMkLst>
            <pc:docMk/>
            <pc:sldMk cId="1575231365" sldId="398"/>
            <ac:spMk id="4" creationId="{E39EF484-38C8-4EDC-ACF5-695CFB216839}"/>
          </ac:spMkLst>
        </pc:spChg>
        <pc:spChg chg="del">
          <ac:chgData name="Alex Johnson" userId="ec03f083fa1291fc" providerId="LiveId" clId="{4FBB19B0-0163-440B-8783-870A15FC0A74}" dt="2022-09-24T19:12:49.097" v="2571" actId="478"/>
          <ac:spMkLst>
            <pc:docMk/>
            <pc:sldMk cId="1575231365" sldId="398"/>
            <ac:spMk id="5" creationId="{AFD183D7-B16E-4A9D-BC4B-D1EC347BF97E}"/>
          </ac:spMkLst>
        </pc:spChg>
        <pc:spChg chg="mod or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6" creationId="{705C33DF-36C9-49E9-B48D-A320B179C4D4}"/>
          </ac:spMkLst>
        </pc:spChg>
        <pc:spChg chg="mo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7" creationId="{3E174092-82D3-44E0-8948-4096232ED0A7}"/>
          </ac:spMkLst>
        </pc:spChg>
        <pc:spChg chg="add del">
          <ac:chgData name="Alex Johnson" userId="ec03f083fa1291fc" providerId="LiveId" clId="{4FBB19B0-0163-440B-8783-870A15FC0A74}" dt="2022-09-24T19:21:42.040" v="2577" actId="26606"/>
          <ac:spMkLst>
            <pc:docMk/>
            <pc:sldMk cId="1575231365" sldId="398"/>
            <ac:spMk id="13" creationId="{82184FF4-7029-4ED7-813A-192E60608764}"/>
          </ac:spMkLst>
        </pc:spChg>
        <pc:spChg chg="add del">
          <ac:chgData name="Alex Johnson" userId="ec03f083fa1291fc" providerId="LiveId" clId="{4FBB19B0-0163-440B-8783-870A15FC0A74}" dt="2022-09-24T19:21:42.040" v="2577" actId="26606"/>
          <ac:spMkLst>
            <pc:docMk/>
            <pc:sldMk cId="1575231365" sldId="398"/>
            <ac:spMk id="15" creationId="{AAA7AB09-557C-41AD-9113-FF9F68FA1035}"/>
          </ac:spMkLst>
        </pc:spChg>
        <pc:spChg chg="add del">
          <ac:chgData name="Alex Johnson" userId="ec03f083fa1291fc" providerId="LiveId" clId="{4FBB19B0-0163-440B-8783-870A15FC0A74}" dt="2022-09-24T19:21:42.040" v="2577" actId="26606"/>
          <ac:spMkLst>
            <pc:docMk/>
            <pc:sldMk cId="1575231365" sldId="398"/>
            <ac:spMk id="17" creationId="{EF99ECAA-1F11-4937-BBA6-51935AB44C9D}"/>
          </ac:spMkLst>
        </pc:spChg>
        <pc:spChg chg="add del">
          <ac:chgData name="Alex Johnson" userId="ec03f083fa1291fc" providerId="LiveId" clId="{4FBB19B0-0163-440B-8783-870A15FC0A74}" dt="2022-09-24T19:21:42.040" v="2577" actId="26606"/>
          <ac:spMkLst>
            <pc:docMk/>
            <pc:sldMk cId="1575231365" sldId="398"/>
            <ac:spMk id="25" creationId="{1DB043B4-68C6-45B9-82AC-A5800EADB8DB}"/>
          </ac:spMkLst>
        </pc:spChg>
        <pc:spChg chg="ad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27" creationId="{28A00A08-E4E6-4184-B484-E0E034072AE0}"/>
          </ac:spMkLst>
        </pc:spChg>
        <pc:spChg chg="ad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28" creationId="{82184FF4-7029-4ED7-813A-192E60608764}"/>
          </ac:spMkLst>
        </pc:spChg>
        <pc:spChg chg="ad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32" creationId="{AAA7AB09-557C-41AD-9113-FF9F68FA1035}"/>
          </ac:spMkLst>
        </pc:spChg>
        <pc:spChg chg="ad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37" creationId="{EF99ECAA-1F11-4937-BBA6-51935AB44C9D}"/>
          </ac:spMkLst>
        </pc:spChg>
        <pc:spChg chg="add">
          <ac:chgData name="Alex Johnson" userId="ec03f083fa1291fc" providerId="LiveId" clId="{4FBB19B0-0163-440B-8783-870A15FC0A74}" dt="2022-09-24T19:21:42.081" v="2578" actId="26606"/>
          <ac:spMkLst>
            <pc:docMk/>
            <pc:sldMk cId="1575231365" sldId="398"/>
            <ac:spMk id="43" creationId="{1DB043B4-68C6-45B9-82AC-A5800EADB8DB}"/>
          </ac:spMkLst>
        </pc:spChg>
        <pc:grpChg chg="add del">
          <ac:chgData name="Alex Johnson" userId="ec03f083fa1291fc" providerId="LiveId" clId="{4FBB19B0-0163-440B-8783-870A15FC0A74}" dt="2022-09-24T19:21:42.040" v="2577" actId="26606"/>
          <ac:grpSpMkLst>
            <pc:docMk/>
            <pc:sldMk cId="1575231365" sldId="398"/>
            <ac:grpSpMk id="19" creationId="{79DE9FAB-6BBA-4CFE-B67D-77B47F01ECA4}"/>
          </ac:grpSpMkLst>
        </pc:grpChg>
        <pc:grpChg chg="add">
          <ac:chgData name="Alex Johnson" userId="ec03f083fa1291fc" providerId="LiveId" clId="{4FBB19B0-0163-440B-8783-870A15FC0A74}" dt="2022-09-24T19:21:42.081" v="2578" actId="26606"/>
          <ac:grpSpMkLst>
            <pc:docMk/>
            <pc:sldMk cId="1575231365" sldId="398"/>
            <ac:grpSpMk id="29" creationId="{0780E404-3121-4F33-AF2D-65F659A97798}"/>
          </ac:grpSpMkLst>
        </pc:grpChg>
        <pc:grpChg chg="add">
          <ac:chgData name="Alex Johnson" userId="ec03f083fa1291fc" providerId="LiveId" clId="{4FBB19B0-0163-440B-8783-870A15FC0A74}" dt="2022-09-24T19:21:42.081" v="2578" actId="26606"/>
          <ac:grpSpMkLst>
            <pc:docMk/>
            <pc:sldMk cId="1575231365" sldId="398"/>
            <ac:grpSpMk id="33" creationId="{4B158E9A-DBF4-4AA7-B6B7-8C8EB2FBDD68}"/>
          </ac:grpSpMkLst>
        </pc:grpChg>
        <pc:grpChg chg="add">
          <ac:chgData name="Alex Johnson" userId="ec03f083fa1291fc" providerId="LiveId" clId="{4FBB19B0-0163-440B-8783-870A15FC0A74}" dt="2022-09-24T19:21:42.081" v="2578" actId="26606"/>
          <ac:grpSpMkLst>
            <pc:docMk/>
            <pc:sldMk cId="1575231365" sldId="398"/>
            <ac:grpSpMk id="38" creationId="{79DE9FAB-6BBA-4CFE-B67D-77B47F01ECA4}"/>
          </ac:grpSpMkLst>
        </pc:grpChg>
        <pc:picChg chg="add mod">
          <ac:chgData name="Alex Johnson" userId="ec03f083fa1291fc" providerId="LiveId" clId="{4FBB19B0-0163-440B-8783-870A15FC0A74}" dt="2022-09-24T19:21:42.081" v="2578" actId="26606"/>
          <ac:picMkLst>
            <pc:docMk/>
            <pc:sldMk cId="1575231365" sldId="398"/>
            <ac:picMk id="8" creationId="{E275F20F-86D1-6356-0DDF-C18037BD8617}"/>
          </ac:picMkLst>
        </pc:picChg>
      </pc:sldChg>
      <pc:sldChg chg="addSp delSp modSp add mod">
        <pc:chgData name="Alex Johnson" userId="ec03f083fa1291fc" providerId="LiveId" clId="{4FBB19B0-0163-440B-8783-870A15FC0A74}" dt="2022-09-24T21:44:37.350" v="2653" actId="14100"/>
        <pc:sldMkLst>
          <pc:docMk/>
          <pc:sldMk cId="212849211" sldId="399"/>
        </pc:sldMkLst>
        <pc:spChg chg="del mod">
          <ac:chgData name="Alex Johnson" userId="ec03f083fa1291fc" providerId="LiveId" clId="{4FBB19B0-0163-440B-8783-870A15FC0A74}" dt="2022-09-24T21:44:33.159" v="2650" actId="931"/>
          <ac:spMkLst>
            <pc:docMk/>
            <pc:sldMk cId="212849211" sldId="399"/>
            <ac:spMk id="3" creationId="{8917BF3A-A9A3-B67E-28EE-D854900157FC}"/>
          </ac:spMkLst>
        </pc:spChg>
        <pc:spChg chg="del mod">
          <ac:chgData name="Alex Johnson" userId="ec03f083fa1291fc" providerId="LiveId" clId="{4FBB19B0-0163-440B-8783-870A15FC0A74}" dt="2022-09-20T01:37:54.888" v="2103" actId="478"/>
          <ac:spMkLst>
            <pc:docMk/>
            <pc:sldMk cId="212849211" sldId="399"/>
            <ac:spMk id="4" creationId="{E39EF484-38C8-4EDC-ACF5-695CFB216839}"/>
          </ac:spMkLst>
        </pc:spChg>
        <pc:spChg chg="del">
          <ac:chgData name="Alex Johnson" userId="ec03f083fa1291fc" providerId="LiveId" clId="{4FBB19B0-0163-440B-8783-870A15FC0A74}" dt="2022-09-20T01:37:56.248" v="2104" actId="478"/>
          <ac:spMkLst>
            <pc:docMk/>
            <pc:sldMk cId="212849211" sldId="399"/>
            <ac:spMk id="5" creationId="{AFD183D7-B16E-4A9D-BC4B-D1EC347BF97E}"/>
          </ac:spMkLst>
        </pc:spChg>
        <pc:spChg chg="del">
          <ac:chgData name="Alex Johnson" userId="ec03f083fa1291fc" providerId="LiveId" clId="{4FBB19B0-0163-440B-8783-870A15FC0A74}" dt="2022-09-20T01:37:57.748" v="2105" actId="478"/>
          <ac:spMkLst>
            <pc:docMk/>
            <pc:sldMk cId="212849211" sldId="399"/>
            <ac:spMk id="6" creationId="{705C33DF-36C9-49E9-B48D-A320B179C4D4}"/>
          </ac:spMkLst>
        </pc:spChg>
        <pc:spChg chg="mod">
          <ac:chgData name="Alex Johnson" userId="ec03f083fa1291fc" providerId="LiveId" clId="{4FBB19B0-0163-440B-8783-870A15FC0A74}" dt="2022-09-20T01:37:43.862" v="2098" actId="14100"/>
          <ac:spMkLst>
            <pc:docMk/>
            <pc:sldMk cId="212849211" sldId="399"/>
            <ac:spMk id="7" creationId="{3E174092-82D3-44E0-8948-4096232ED0A7}"/>
          </ac:spMkLst>
        </pc:spChg>
        <pc:picChg chg="add mod">
          <ac:chgData name="Alex Johnson" userId="ec03f083fa1291fc" providerId="LiveId" clId="{4FBB19B0-0163-440B-8783-870A15FC0A74}" dt="2022-09-24T21:44:37.350" v="2653" actId="14100"/>
          <ac:picMkLst>
            <pc:docMk/>
            <pc:sldMk cId="212849211" sldId="399"/>
            <ac:picMk id="8" creationId="{61058B37-643F-3B8B-FD96-FBFECE967045}"/>
          </ac:picMkLst>
        </pc:picChg>
      </pc:sldChg>
      <pc:sldChg chg="addSp delSp modSp add mod setBg">
        <pc:chgData name="Alex Johnson" userId="ec03f083fa1291fc" providerId="LiveId" clId="{4FBB19B0-0163-440B-8783-870A15FC0A74}" dt="2022-09-24T21:44:43.216" v="2654" actId="26606"/>
        <pc:sldMkLst>
          <pc:docMk/>
          <pc:sldMk cId="4043290803" sldId="400"/>
        </pc:sldMkLst>
        <pc:spChg chg="del mo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3" creationId="{8917BF3A-A9A3-B67E-28EE-D854900157FC}"/>
          </ac:spMkLst>
        </pc:spChg>
        <pc:spChg chg="mo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4" creationId="{E39EF484-38C8-4EDC-ACF5-695CFB216839}"/>
          </ac:spMkLst>
        </pc:spChg>
        <pc:spChg chg="mo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5" creationId="{AFD183D7-B16E-4A9D-BC4B-D1EC347BF97E}"/>
          </ac:spMkLst>
        </pc:spChg>
        <pc:spChg chg="mo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6" creationId="{705C33DF-36C9-49E9-B48D-A320B179C4D4}"/>
          </ac:spMkLst>
        </pc:spChg>
        <pc:spChg chg="mo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7" creationId="{3E174092-82D3-44E0-8948-4096232ED0A7}"/>
          </ac:spMkLst>
        </pc:spChg>
        <pc:spChg chg="ad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13" creationId="{60B7752B-728D-4CA3-8923-C4F7F77029E3}"/>
          </ac:spMkLst>
        </pc:spChg>
        <pc:spChg chg="add">
          <ac:chgData name="Alex Johnson" userId="ec03f083fa1291fc" providerId="LiveId" clId="{4FBB19B0-0163-440B-8783-870A15FC0A74}" dt="2022-09-24T21:44:43.216" v="2654" actId="26606"/>
          <ac:spMkLst>
            <pc:docMk/>
            <pc:sldMk cId="4043290803" sldId="400"/>
            <ac:spMk id="15" creationId="{88392DC7-0988-443B-A0D0-E726C7DB622B}"/>
          </ac:spMkLst>
        </pc:spChg>
        <pc:graphicFrameChg chg="add">
          <ac:chgData name="Alex Johnson" userId="ec03f083fa1291fc" providerId="LiveId" clId="{4FBB19B0-0163-440B-8783-870A15FC0A74}" dt="2022-09-24T21:44:43.216" v="2654" actId="26606"/>
          <ac:graphicFrameMkLst>
            <pc:docMk/>
            <pc:sldMk cId="4043290803" sldId="400"/>
            <ac:graphicFrameMk id="9" creationId="{3DFC6854-7064-47A4-AFA4-70F692DF7A63}"/>
          </ac:graphicFrameMkLst>
        </pc:graphicFrameChg>
      </pc:sldChg>
      <pc:sldChg chg="modSp new mod ord">
        <pc:chgData name="Alex Johnson" userId="ec03f083fa1291fc" providerId="LiveId" clId="{4FBB19B0-0163-440B-8783-870A15FC0A74}" dt="2022-09-24T21:51:20.478" v="2693"/>
        <pc:sldMkLst>
          <pc:docMk/>
          <pc:sldMk cId="1270198541" sldId="401"/>
        </pc:sldMkLst>
        <pc:spChg chg="mod">
          <ac:chgData name="Alex Johnson" userId="ec03f083fa1291fc" providerId="LiveId" clId="{4FBB19B0-0163-440B-8783-870A15FC0A74}" dt="2022-09-24T21:50:03.668" v="2682" actId="20577"/>
          <ac:spMkLst>
            <pc:docMk/>
            <pc:sldMk cId="1270198541" sldId="401"/>
            <ac:spMk id="2" creationId="{8F69A8B1-E459-A4D3-4704-437288E52078}"/>
          </ac:spMkLst>
        </pc:spChg>
        <pc:spChg chg="mod">
          <ac:chgData name="Alex Johnson" userId="ec03f083fa1291fc" providerId="LiveId" clId="{4FBB19B0-0163-440B-8783-870A15FC0A74}" dt="2022-09-24T21:51:00.652" v="2691" actId="207"/>
          <ac:spMkLst>
            <pc:docMk/>
            <pc:sldMk cId="1270198541" sldId="401"/>
            <ac:spMk id="3" creationId="{D4110DB5-0D5F-3F1C-F855-E72F2DCEE8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2961F-2284-4E29-BCD8-698010C06ED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43C5AF-1304-4E03-8FE7-8109CA14DB7E}">
      <dgm:prSet/>
      <dgm:spPr/>
      <dgm:t>
        <a:bodyPr/>
        <a:lstStyle/>
        <a:p>
          <a:r>
            <a:rPr lang="en-US"/>
            <a:t>I provided key aspects of the SRS document.</a:t>
          </a:r>
        </a:p>
      </dgm:t>
    </dgm:pt>
    <dgm:pt modelId="{C48CF9CA-8E09-4213-890A-EAE7D75A26BB}" type="parTrans" cxnId="{917F86CC-5D8A-4C46-AAD2-5AFA81E2721F}">
      <dgm:prSet/>
      <dgm:spPr/>
      <dgm:t>
        <a:bodyPr/>
        <a:lstStyle/>
        <a:p>
          <a:endParaRPr lang="en-US"/>
        </a:p>
      </dgm:t>
    </dgm:pt>
    <dgm:pt modelId="{A52BC0C1-140C-41D2-9247-46A9620F2875}" type="sibTrans" cxnId="{917F86CC-5D8A-4C46-AAD2-5AFA81E2721F}">
      <dgm:prSet/>
      <dgm:spPr/>
      <dgm:t>
        <a:bodyPr/>
        <a:lstStyle/>
        <a:p>
          <a:endParaRPr lang="en-US"/>
        </a:p>
      </dgm:t>
    </dgm:pt>
    <dgm:pt modelId="{17C5B700-441C-4CFA-BE6F-E17E164CF900}">
      <dgm:prSet/>
      <dgm:spPr/>
      <dgm:t>
        <a:bodyPr/>
        <a:lstStyle/>
        <a:p>
          <a:r>
            <a:rPr lang="en-US"/>
            <a:t>Showcased the UML design model.</a:t>
          </a:r>
        </a:p>
      </dgm:t>
    </dgm:pt>
    <dgm:pt modelId="{4AFF7767-B07C-4043-9140-F74AED504E46}" type="parTrans" cxnId="{DB39CDE1-301E-4F33-9741-DD23AA418ECC}">
      <dgm:prSet/>
      <dgm:spPr/>
      <dgm:t>
        <a:bodyPr/>
        <a:lstStyle/>
        <a:p>
          <a:endParaRPr lang="en-US"/>
        </a:p>
      </dgm:t>
    </dgm:pt>
    <dgm:pt modelId="{BC73A16D-71BF-47E3-8349-49AFDE8D0226}" type="sibTrans" cxnId="{DB39CDE1-301E-4F33-9741-DD23AA418ECC}">
      <dgm:prSet/>
      <dgm:spPr/>
      <dgm:t>
        <a:bodyPr/>
        <a:lstStyle/>
        <a:p>
          <a:endParaRPr lang="en-US"/>
        </a:p>
      </dgm:t>
    </dgm:pt>
    <dgm:pt modelId="{6B7CD7B7-136E-47C6-B445-F28204CE99D8}">
      <dgm:prSet/>
      <dgm:spPr/>
      <dgm:t>
        <a:bodyPr/>
        <a:lstStyle/>
        <a:p>
          <a:r>
            <a:rPr lang="en-US"/>
            <a:t>Explained the landing, login, and enrollment pages.</a:t>
          </a:r>
        </a:p>
      </dgm:t>
    </dgm:pt>
    <dgm:pt modelId="{44B4D8CB-DDDE-422D-90FD-88D4A5915D47}" type="parTrans" cxnId="{F292DFB3-2F47-4D1D-9895-CBAC378F1966}">
      <dgm:prSet/>
      <dgm:spPr/>
      <dgm:t>
        <a:bodyPr/>
        <a:lstStyle/>
        <a:p>
          <a:endParaRPr lang="en-US"/>
        </a:p>
      </dgm:t>
    </dgm:pt>
    <dgm:pt modelId="{04E55392-F648-45D5-8784-984AF64657FE}" type="sibTrans" cxnId="{F292DFB3-2F47-4D1D-9895-CBAC378F1966}">
      <dgm:prSet/>
      <dgm:spPr/>
      <dgm:t>
        <a:bodyPr/>
        <a:lstStyle/>
        <a:p>
          <a:endParaRPr lang="en-US"/>
        </a:p>
      </dgm:t>
    </dgm:pt>
    <dgm:pt modelId="{369D46C8-9427-4C4E-B18F-CD0D4812B735}">
      <dgm:prSet/>
      <dgm:spPr/>
      <dgm:t>
        <a:bodyPr/>
        <a:lstStyle/>
        <a:p>
          <a:r>
            <a:rPr lang="en-US"/>
            <a:t>Explained the MySql Database and class registration.</a:t>
          </a:r>
        </a:p>
      </dgm:t>
    </dgm:pt>
    <dgm:pt modelId="{0C809BBB-B9A1-44AB-9A68-4AA865790D61}" type="parTrans" cxnId="{8FD5A26E-6D09-46A5-B138-66F1389D4754}">
      <dgm:prSet/>
      <dgm:spPr/>
      <dgm:t>
        <a:bodyPr/>
        <a:lstStyle/>
        <a:p>
          <a:endParaRPr lang="en-US"/>
        </a:p>
      </dgm:t>
    </dgm:pt>
    <dgm:pt modelId="{CB127D53-4985-40FC-89E3-26C5918E4EAB}" type="sibTrans" cxnId="{8FD5A26E-6D09-46A5-B138-66F1389D4754}">
      <dgm:prSet/>
      <dgm:spPr/>
      <dgm:t>
        <a:bodyPr/>
        <a:lstStyle/>
        <a:p>
          <a:endParaRPr lang="en-US"/>
        </a:p>
      </dgm:t>
    </dgm:pt>
    <dgm:pt modelId="{5E0496FD-D4B3-4418-9D23-11057395F87A}">
      <dgm:prSet/>
      <dgm:spPr/>
      <dgm:t>
        <a:bodyPr/>
        <a:lstStyle/>
        <a:p>
          <a:r>
            <a:rPr lang="en-US"/>
            <a:t>Discussed the PHP code.</a:t>
          </a:r>
        </a:p>
      </dgm:t>
    </dgm:pt>
    <dgm:pt modelId="{B85961E1-5005-4966-9DAC-CFA6EC50A3EA}" type="parTrans" cxnId="{68E7EB4F-2591-4133-8A63-AABD2730C602}">
      <dgm:prSet/>
      <dgm:spPr/>
      <dgm:t>
        <a:bodyPr/>
        <a:lstStyle/>
        <a:p>
          <a:endParaRPr lang="en-US"/>
        </a:p>
      </dgm:t>
    </dgm:pt>
    <dgm:pt modelId="{1689117E-D943-415F-BA8C-825458440E9A}" type="sibTrans" cxnId="{68E7EB4F-2591-4133-8A63-AABD2730C602}">
      <dgm:prSet/>
      <dgm:spPr/>
      <dgm:t>
        <a:bodyPr/>
        <a:lstStyle/>
        <a:p>
          <a:endParaRPr lang="en-US"/>
        </a:p>
      </dgm:t>
    </dgm:pt>
    <dgm:pt modelId="{9594CF18-A1C4-446D-A2C2-A8268EA5F374}" type="pres">
      <dgm:prSet presAssocID="{47A2961F-2284-4E29-BCD8-698010C06ED5}" presName="outerComposite" presStyleCnt="0">
        <dgm:presLayoutVars>
          <dgm:chMax val="5"/>
          <dgm:dir/>
          <dgm:resizeHandles val="exact"/>
        </dgm:presLayoutVars>
      </dgm:prSet>
      <dgm:spPr/>
    </dgm:pt>
    <dgm:pt modelId="{20EE064D-BA04-461B-81D0-2A8954508BE2}" type="pres">
      <dgm:prSet presAssocID="{47A2961F-2284-4E29-BCD8-698010C06ED5}" presName="dummyMaxCanvas" presStyleCnt="0">
        <dgm:presLayoutVars/>
      </dgm:prSet>
      <dgm:spPr/>
    </dgm:pt>
    <dgm:pt modelId="{34EAD1C8-4C3F-4FAD-BAB1-170F16323BBF}" type="pres">
      <dgm:prSet presAssocID="{47A2961F-2284-4E29-BCD8-698010C06ED5}" presName="FiveNodes_1" presStyleLbl="node1" presStyleIdx="0" presStyleCnt="5">
        <dgm:presLayoutVars>
          <dgm:bulletEnabled val="1"/>
        </dgm:presLayoutVars>
      </dgm:prSet>
      <dgm:spPr/>
    </dgm:pt>
    <dgm:pt modelId="{E34EAFE2-3FE7-451D-B309-50B48858211F}" type="pres">
      <dgm:prSet presAssocID="{47A2961F-2284-4E29-BCD8-698010C06ED5}" presName="FiveNodes_2" presStyleLbl="node1" presStyleIdx="1" presStyleCnt="5">
        <dgm:presLayoutVars>
          <dgm:bulletEnabled val="1"/>
        </dgm:presLayoutVars>
      </dgm:prSet>
      <dgm:spPr/>
    </dgm:pt>
    <dgm:pt modelId="{03424A35-5C6F-464A-A9A0-7C7380AFF867}" type="pres">
      <dgm:prSet presAssocID="{47A2961F-2284-4E29-BCD8-698010C06ED5}" presName="FiveNodes_3" presStyleLbl="node1" presStyleIdx="2" presStyleCnt="5">
        <dgm:presLayoutVars>
          <dgm:bulletEnabled val="1"/>
        </dgm:presLayoutVars>
      </dgm:prSet>
      <dgm:spPr/>
    </dgm:pt>
    <dgm:pt modelId="{E0F09AB8-219E-422C-AECC-8B990E239F08}" type="pres">
      <dgm:prSet presAssocID="{47A2961F-2284-4E29-BCD8-698010C06ED5}" presName="FiveNodes_4" presStyleLbl="node1" presStyleIdx="3" presStyleCnt="5">
        <dgm:presLayoutVars>
          <dgm:bulletEnabled val="1"/>
        </dgm:presLayoutVars>
      </dgm:prSet>
      <dgm:spPr/>
    </dgm:pt>
    <dgm:pt modelId="{236E64EC-2BAC-4657-892F-1B080CB59659}" type="pres">
      <dgm:prSet presAssocID="{47A2961F-2284-4E29-BCD8-698010C06ED5}" presName="FiveNodes_5" presStyleLbl="node1" presStyleIdx="4" presStyleCnt="5">
        <dgm:presLayoutVars>
          <dgm:bulletEnabled val="1"/>
        </dgm:presLayoutVars>
      </dgm:prSet>
      <dgm:spPr/>
    </dgm:pt>
    <dgm:pt modelId="{161DC60C-7322-410A-9EEB-37FC0BF5C328}" type="pres">
      <dgm:prSet presAssocID="{47A2961F-2284-4E29-BCD8-698010C06ED5}" presName="FiveConn_1-2" presStyleLbl="fgAccFollowNode1" presStyleIdx="0" presStyleCnt="4">
        <dgm:presLayoutVars>
          <dgm:bulletEnabled val="1"/>
        </dgm:presLayoutVars>
      </dgm:prSet>
      <dgm:spPr/>
    </dgm:pt>
    <dgm:pt modelId="{81959F07-A4F6-4E2F-98F0-B8BFDB2448A9}" type="pres">
      <dgm:prSet presAssocID="{47A2961F-2284-4E29-BCD8-698010C06ED5}" presName="FiveConn_2-3" presStyleLbl="fgAccFollowNode1" presStyleIdx="1" presStyleCnt="4">
        <dgm:presLayoutVars>
          <dgm:bulletEnabled val="1"/>
        </dgm:presLayoutVars>
      </dgm:prSet>
      <dgm:spPr/>
    </dgm:pt>
    <dgm:pt modelId="{A5DCF353-1BDA-487A-BF63-C52D55D43BCD}" type="pres">
      <dgm:prSet presAssocID="{47A2961F-2284-4E29-BCD8-698010C06ED5}" presName="FiveConn_3-4" presStyleLbl="fgAccFollowNode1" presStyleIdx="2" presStyleCnt="4">
        <dgm:presLayoutVars>
          <dgm:bulletEnabled val="1"/>
        </dgm:presLayoutVars>
      </dgm:prSet>
      <dgm:spPr/>
    </dgm:pt>
    <dgm:pt modelId="{80E086A8-861C-4200-B8B0-C9464F941AF2}" type="pres">
      <dgm:prSet presAssocID="{47A2961F-2284-4E29-BCD8-698010C06ED5}" presName="FiveConn_4-5" presStyleLbl="fgAccFollowNode1" presStyleIdx="3" presStyleCnt="4">
        <dgm:presLayoutVars>
          <dgm:bulletEnabled val="1"/>
        </dgm:presLayoutVars>
      </dgm:prSet>
      <dgm:spPr/>
    </dgm:pt>
    <dgm:pt modelId="{930CFCAA-4DEB-448D-A81F-ADE9F752F853}" type="pres">
      <dgm:prSet presAssocID="{47A2961F-2284-4E29-BCD8-698010C06ED5}" presName="FiveNodes_1_text" presStyleLbl="node1" presStyleIdx="4" presStyleCnt="5">
        <dgm:presLayoutVars>
          <dgm:bulletEnabled val="1"/>
        </dgm:presLayoutVars>
      </dgm:prSet>
      <dgm:spPr/>
    </dgm:pt>
    <dgm:pt modelId="{A23DA970-4A22-47A1-9E57-9E44E6A140C1}" type="pres">
      <dgm:prSet presAssocID="{47A2961F-2284-4E29-BCD8-698010C06ED5}" presName="FiveNodes_2_text" presStyleLbl="node1" presStyleIdx="4" presStyleCnt="5">
        <dgm:presLayoutVars>
          <dgm:bulletEnabled val="1"/>
        </dgm:presLayoutVars>
      </dgm:prSet>
      <dgm:spPr/>
    </dgm:pt>
    <dgm:pt modelId="{B1A41EC9-83EC-4D42-9A19-91A29CB6F420}" type="pres">
      <dgm:prSet presAssocID="{47A2961F-2284-4E29-BCD8-698010C06ED5}" presName="FiveNodes_3_text" presStyleLbl="node1" presStyleIdx="4" presStyleCnt="5">
        <dgm:presLayoutVars>
          <dgm:bulletEnabled val="1"/>
        </dgm:presLayoutVars>
      </dgm:prSet>
      <dgm:spPr/>
    </dgm:pt>
    <dgm:pt modelId="{6C127CF2-5F05-4CEF-8CEF-B5E1B578161E}" type="pres">
      <dgm:prSet presAssocID="{47A2961F-2284-4E29-BCD8-698010C06ED5}" presName="FiveNodes_4_text" presStyleLbl="node1" presStyleIdx="4" presStyleCnt="5">
        <dgm:presLayoutVars>
          <dgm:bulletEnabled val="1"/>
        </dgm:presLayoutVars>
      </dgm:prSet>
      <dgm:spPr/>
    </dgm:pt>
    <dgm:pt modelId="{1DCB35C3-E9A2-4185-8A66-8C3C17C17311}" type="pres">
      <dgm:prSet presAssocID="{47A2961F-2284-4E29-BCD8-698010C06ED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0BBED0D-F59E-4398-9168-54F36CF41848}" type="presOf" srcId="{04E55392-F648-45D5-8784-984AF64657FE}" destId="{A5DCF353-1BDA-487A-BF63-C52D55D43BCD}" srcOrd="0" destOrd="0" presId="urn:microsoft.com/office/officeart/2005/8/layout/vProcess5"/>
    <dgm:cxn modelId="{C287EA28-23BC-4CA0-BF36-2C7DBC50545E}" type="presOf" srcId="{369D46C8-9427-4C4E-B18F-CD0D4812B735}" destId="{E0F09AB8-219E-422C-AECC-8B990E239F08}" srcOrd="0" destOrd="0" presId="urn:microsoft.com/office/officeart/2005/8/layout/vProcess5"/>
    <dgm:cxn modelId="{DBB56C65-98BB-486E-8C52-20FAB31FCE5D}" type="presOf" srcId="{A52BC0C1-140C-41D2-9247-46A9620F2875}" destId="{161DC60C-7322-410A-9EEB-37FC0BF5C328}" srcOrd="0" destOrd="0" presId="urn:microsoft.com/office/officeart/2005/8/layout/vProcess5"/>
    <dgm:cxn modelId="{8FD5A26E-6D09-46A5-B138-66F1389D4754}" srcId="{47A2961F-2284-4E29-BCD8-698010C06ED5}" destId="{369D46C8-9427-4C4E-B18F-CD0D4812B735}" srcOrd="3" destOrd="0" parTransId="{0C809BBB-B9A1-44AB-9A68-4AA865790D61}" sibTransId="{CB127D53-4985-40FC-89E3-26C5918E4EAB}"/>
    <dgm:cxn modelId="{68E7EB4F-2591-4133-8A63-AABD2730C602}" srcId="{47A2961F-2284-4E29-BCD8-698010C06ED5}" destId="{5E0496FD-D4B3-4418-9D23-11057395F87A}" srcOrd="4" destOrd="0" parTransId="{B85961E1-5005-4966-9DAC-CFA6EC50A3EA}" sibTransId="{1689117E-D943-415F-BA8C-825458440E9A}"/>
    <dgm:cxn modelId="{DBA4B471-ACCB-497F-99D4-28B18ACD9BD4}" type="presOf" srcId="{47A2961F-2284-4E29-BCD8-698010C06ED5}" destId="{9594CF18-A1C4-446D-A2C2-A8268EA5F374}" srcOrd="0" destOrd="0" presId="urn:microsoft.com/office/officeart/2005/8/layout/vProcess5"/>
    <dgm:cxn modelId="{EA49B773-2E6E-41D0-A5D6-0BA2C44D64C2}" type="presOf" srcId="{5E0496FD-D4B3-4418-9D23-11057395F87A}" destId="{236E64EC-2BAC-4657-892F-1B080CB59659}" srcOrd="0" destOrd="0" presId="urn:microsoft.com/office/officeart/2005/8/layout/vProcess5"/>
    <dgm:cxn modelId="{63A8FE79-FC91-48B5-B8E4-8A0F5CEEF934}" type="presOf" srcId="{BC73A16D-71BF-47E3-8349-49AFDE8D0226}" destId="{81959F07-A4F6-4E2F-98F0-B8BFDB2448A9}" srcOrd="0" destOrd="0" presId="urn:microsoft.com/office/officeart/2005/8/layout/vProcess5"/>
    <dgm:cxn modelId="{F495AE7C-51DF-4E98-B199-E7B51A05CEFC}" type="presOf" srcId="{17C5B700-441C-4CFA-BE6F-E17E164CF900}" destId="{E34EAFE2-3FE7-451D-B309-50B48858211F}" srcOrd="0" destOrd="0" presId="urn:microsoft.com/office/officeart/2005/8/layout/vProcess5"/>
    <dgm:cxn modelId="{FB4BA88B-ADB8-4BE6-86CD-9548E2EC4827}" type="presOf" srcId="{9C43C5AF-1304-4E03-8FE7-8109CA14DB7E}" destId="{34EAD1C8-4C3F-4FAD-BAB1-170F16323BBF}" srcOrd="0" destOrd="0" presId="urn:microsoft.com/office/officeart/2005/8/layout/vProcess5"/>
    <dgm:cxn modelId="{49AC0EA2-6319-42A0-8C3E-634679D9EE15}" type="presOf" srcId="{9C43C5AF-1304-4E03-8FE7-8109CA14DB7E}" destId="{930CFCAA-4DEB-448D-A81F-ADE9F752F853}" srcOrd="1" destOrd="0" presId="urn:microsoft.com/office/officeart/2005/8/layout/vProcess5"/>
    <dgm:cxn modelId="{F292DFB3-2F47-4D1D-9895-CBAC378F1966}" srcId="{47A2961F-2284-4E29-BCD8-698010C06ED5}" destId="{6B7CD7B7-136E-47C6-B445-F28204CE99D8}" srcOrd="2" destOrd="0" parTransId="{44B4D8CB-DDDE-422D-90FD-88D4A5915D47}" sibTransId="{04E55392-F648-45D5-8784-984AF64657FE}"/>
    <dgm:cxn modelId="{917F86CC-5D8A-4C46-AAD2-5AFA81E2721F}" srcId="{47A2961F-2284-4E29-BCD8-698010C06ED5}" destId="{9C43C5AF-1304-4E03-8FE7-8109CA14DB7E}" srcOrd="0" destOrd="0" parTransId="{C48CF9CA-8E09-4213-890A-EAE7D75A26BB}" sibTransId="{A52BC0C1-140C-41D2-9247-46A9620F2875}"/>
    <dgm:cxn modelId="{8408BBCF-D795-440B-B0D8-AACEA92B069B}" type="presOf" srcId="{369D46C8-9427-4C4E-B18F-CD0D4812B735}" destId="{6C127CF2-5F05-4CEF-8CEF-B5E1B578161E}" srcOrd="1" destOrd="0" presId="urn:microsoft.com/office/officeart/2005/8/layout/vProcess5"/>
    <dgm:cxn modelId="{8EC839D0-E973-41BF-955F-048C64B5BFC7}" type="presOf" srcId="{6B7CD7B7-136E-47C6-B445-F28204CE99D8}" destId="{03424A35-5C6F-464A-A9A0-7C7380AFF867}" srcOrd="0" destOrd="0" presId="urn:microsoft.com/office/officeart/2005/8/layout/vProcess5"/>
    <dgm:cxn modelId="{DB39CDE1-301E-4F33-9741-DD23AA418ECC}" srcId="{47A2961F-2284-4E29-BCD8-698010C06ED5}" destId="{17C5B700-441C-4CFA-BE6F-E17E164CF900}" srcOrd="1" destOrd="0" parTransId="{4AFF7767-B07C-4043-9140-F74AED504E46}" sibTransId="{BC73A16D-71BF-47E3-8349-49AFDE8D0226}"/>
    <dgm:cxn modelId="{5C9B37F6-14D3-49D0-A50C-7512BB0E8BE0}" type="presOf" srcId="{17C5B700-441C-4CFA-BE6F-E17E164CF900}" destId="{A23DA970-4A22-47A1-9E57-9E44E6A140C1}" srcOrd="1" destOrd="0" presId="urn:microsoft.com/office/officeart/2005/8/layout/vProcess5"/>
    <dgm:cxn modelId="{844CABF6-9426-4C24-8292-9030FEC664F9}" type="presOf" srcId="{5E0496FD-D4B3-4418-9D23-11057395F87A}" destId="{1DCB35C3-E9A2-4185-8A66-8C3C17C17311}" srcOrd="1" destOrd="0" presId="urn:microsoft.com/office/officeart/2005/8/layout/vProcess5"/>
    <dgm:cxn modelId="{358D10F8-961C-412F-8D79-52325F2F0DD4}" type="presOf" srcId="{CB127D53-4985-40FC-89E3-26C5918E4EAB}" destId="{80E086A8-861C-4200-B8B0-C9464F941AF2}" srcOrd="0" destOrd="0" presId="urn:microsoft.com/office/officeart/2005/8/layout/vProcess5"/>
    <dgm:cxn modelId="{DB8E46FC-77C0-4472-80F6-EC044AD80703}" type="presOf" srcId="{6B7CD7B7-136E-47C6-B445-F28204CE99D8}" destId="{B1A41EC9-83EC-4D42-9A19-91A29CB6F420}" srcOrd="1" destOrd="0" presId="urn:microsoft.com/office/officeart/2005/8/layout/vProcess5"/>
    <dgm:cxn modelId="{45B59C60-FC9A-4910-A911-4F201380789A}" type="presParOf" srcId="{9594CF18-A1C4-446D-A2C2-A8268EA5F374}" destId="{20EE064D-BA04-461B-81D0-2A8954508BE2}" srcOrd="0" destOrd="0" presId="urn:microsoft.com/office/officeart/2005/8/layout/vProcess5"/>
    <dgm:cxn modelId="{24484C8E-6228-4F1B-9912-957AF96F1151}" type="presParOf" srcId="{9594CF18-A1C4-446D-A2C2-A8268EA5F374}" destId="{34EAD1C8-4C3F-4FAD-BAB1-170F16323BBF}" srcOrd="1" destOrd="0" presId="urn:microsoft.com/office/officeart/2005/8/layout/vProcess5"/>
    <dgm:cxn modelId="{A00ABD02-A0D4-4369-B2B7-AB54678C1DCB}" type="presParOf" srcId="{9594CF18-A1C4-446D-A2C2-A8268EA5F374}" destId="{E34EAFE2-3FE7-451D-B309-50B48858211F}" srcOrd="2" destOrd="0" presId="urn:microsoft.com/office/officeart/2005/8/layout/vProcess5"/>
    <dgm:cxn modelId="{53C51965-0A11-4258-BBEC-A7755CACE478}" type="presParOf" srcId="{9594CF18-A1C4-446D-A2C2-A8268EA5F374}" destId="{03424A35-5C6F-464A-A9A0-7C7380AFF867}" srcOrd="3" destOrd="0" presId="urn:microsoft.com/office/officeart/2005/8/layout/vProcess5"/>
    <dgm:cxn modelId="{E73EDACA-A62C-4B17-B373-E29DC5CC7983}" type="presParOf" srcId="{9594CF18-A1C4-446D-A2C2-A8268EA5F374}" destId="{E0F09AB8-219E-422C-AECC-8B990E239F08}" srcOrd="4" destOrd="0" presId="urn:microsoft.com/office/officeart/2005/8/layout/vProcess5"/>
    <dgm:cxn modelId="{1CBF8593-D928-46AB-A88F-4FB18F1DBC46}" type="presParOf" srcId="{9594CF18-A1C4-446D-A2C2-A8268EA5F374}" destId="{236E64EC-2BAC-4657-892F-1B080CB59659}" srcOrd="5" destOrd="0" presId="urn:microsoft.com/office/officeart/2005/8/layout/vProcess5"/>
    <dgm:cxn modelId="{BFD6419C-638E-44EE-BFC4-6094161AE99E}" type="presParOf" srcId="{9594CF18-A1C4-446D-A2C2-A8268EA5F374}" destId="{161DC60C-7322-410A-9EEB-37FC0BF5C328}" srcOrd="6" destOrd="0" presId="urn:microsoft.com/office/officeart/2005/8/layout/vProcess5"/>
    <dgm:cxn modelId="{25AB6264-4BE2-42C2-A77B-18F10CDD11AC}" type="presParOf" srcId="{9594CF18-A1C4-446D-A2C2-A8268EA5F374}" destId="{81959F07-A4F6-4E2F-98F0-B8BFDB2448A9}" srcOrd="7" destOrd="0" presId="urn:microsoft.com/office/officeart/2005/8/layout/vProcess5"/>
    <dgm:cxn modelId="{8B62B0A0-7815-442D-A41C-A42B61CFA9DC}" type="presParOf" srcId="{9594CF18-A1C4-446D-A2C2-A8268EA5F374}" destId="{A5DCF353-1BDA-487A-BF63-C52D55D43BCD}" srcOrd="8" destOrd="0" presId="urn:microsoft.com/office/officeart/2005/8/layout/vProcess5"/>
    <dgm:cxn modelId="{098BC1BA-2456-43D8-9FD4-0381A54DCD68}" type="presParOf" srcId="{9594CF18-A1C4-446D-A2C2-A8268EA5F374}" destId="{80E086A8-861C-4200-B8B0-C9464F941AF2}" srcOrd="9" destOrd="0" presId="urn:microsoft.com/office/officeart/2005/8/layout/vProcess5"/>
    <dgm:cxn modelId="{4131B70E-74E5-4F00-AF04-B8C25FABB94C}" type="presParOf" srcId="{9594CF18-A1C4-446D-A2C2-A8268EA5F374}" destId="{930CFCAA-4DEB-448D-A81F-ADE9F752F853}" srcOrd="10" destOrd="0" presId="urn:microsoft.com/office/officeart/2005/8/layout/vProcess5"/>
    <dgm:cxn modelId="{DAA887EA-9288-4028-8716-61AC326E858D}" type="presParOf" srcId="{9594CF18-A1C4-446D-A2C2-A8268EA5F374}" destId="{A23DA970-4A22-47A1-9E57-9E44E6A140C1}" srcOrd="11" destOrd="0" presId="urn:microsoft.com/office/officeart/2005/8/layout/vProcess5"/>
    <dgm:cxn modelId="{AA8A7727-2757-49DB-9869-6199A246712C}" type="presParOf" srcId="{9594CF18-A1C4-446D-A2C2-A8268EA5F374}" destId="{B1A41EC9-83EC-4D42-9A19-91A29CB6F420}" srcOrd="12" destOrd="0" presId="urn:microsoft.com/office/officeart/2005/8/layout/vProcess5"/>
    <dgm:cxn modelId="{F90991B6-2B2B-4EA1-BEA2-E412491C7B1C}" type="presParOf" srcId="{9594CF18-A1C4-446D-A2C2-A8268EA5F374}" destId="{6C127CF2-5F05-4CEF-8CEF-B5E1B578161E}" srcOrd="13" destOrd="0" presId="urn:microsoft.com/office/officeart/2005/8/layout/vProcess5"/>
    <dgm:cxn modelId="{9BDD18D5-2221-4C98-BAC7-4A44AAD54765}" type="presParOf" srcId="{9594CF18-A1C4-446D-A2C2-A8268EA5F374}" destId="{1DCB35C3-E9A2-4185-8A66-8C3C17C1731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AD1C8-4C3F-4FAD-BAB1-170F16323BBF}">
      <dsp:nvSpPr>
        <dsp:cNvPr id="0" name=""/>
        <dsp:cNvSpPr/>
      </dsp:nvSpPr>
      <dsp:spPr>
        <a:xfrm>
          <a:off x="0" y="0"/>
          <a:ext cx="8539512" cy="624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provided key aspects of the SRS document.</a:t>
          </a:r>
        </a:p>
      </dsp:txBody>
      <dsp:txXfrm>
        <a:off x="18287" y="18287"/>
        <a:ext cx="7792724" cy="587790"/>
      </dsp:txXfrm>
    </dsp:sp>
    <dsp:sp modelId="{E34EAFE2-3FE7-451D-B309-50B48858211F}">
      <dsp:nvSpPr>
        <dsp:cNvPr id="0" name=""/>
        <dsp:cNvSpPr/>
      </dsp:nvSpPr>
      <dsp:spPr>
        <a:xfrm>
          <a:off x="637690" y="711081"/>
          <a:ext cx="8539512" cy="624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Showcased the UML design model.</a:t>
          </a:r>
        </a:p>
      </dsp:txBody>
      <dsp:txXfrm>
        <a:off x="655977" y="729368"/>
        <a:ext cx="7459410" cy="587790"/>
      </dsp:txXfrm>
    </dsp:sp>
    <dsp:sp modelId="{03424A35-5C6F-464A-A9A0-7C7380AFF867}">
      <dsp:nvSpPr>
        <dsp:cNvPr id="0" name=""/>
        <dsp:cNvSpPr/>
      </dsp:nvSpPr>
      <dsp:spPr>
        <a:xfrm>
          <a:off x="1275381" y="1422162"/>
          <a:ext cx="8539512" cy="624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Explained the landing, login, and enrollment pages.</a:t>
          </a:r>
        </a:p>
      </dsp:txBody>
      <dsp:txXfrm>
        <a:off x="1293668" y="1440449"/>
        <a:ext cx="7459410" cy="587790"/>
      </dsp:txXfrm>
    </dsp:sp>
    <dsp:sp modelId="{E0F09AB8-219E-422C-AECC-8B990E239F08}">
      <dsp:nvSpPr>
        <dsp:cNvPr id="0" name=""/>
        <dsp:cNvSpPr/>
      </dsp:nvSpPr>
      <dsp:spPr>
        <a:xfrm>
          <a:off x="1913072" y="2133244"/>
          <a:ext cx="8539512" cy="624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Explained the MySql Database and class registration.</a:t>
          </a:r>
        </a:p>
      </dsp:txBody>
      <dsp:txXfrm>
        <a:off x="1931359" y="2151531"/>
        <a:ext cx="7459410" cy="587790"/>
      </dsp:txXfrm>
    </dsp:sp>
    <dsp:sp modelId="{236E64EC-2BAC-4657-892F-1B080CB59659}">
      <dsp:nvSpPr>
        <dsp:cNvPr id="0" name=""/>
        <dsp:cNvSpPr/>
      </dsp:nvSpPr>
      <dsp:spPr>
        <a:xfrm>
          <a:off x="2550763" y="2844325"/>
          <a:ext cx="8539512" cy="6243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Discussed the PHP code.</a:t>
          </a:r>
        </a:p>
      </dsp:txBody>
      <dsp:txXfrm>
        <a:off x="2569050" y="2862612"/>
        <a:ext cx="7459410" cy="587790"/>
      </dsp:txXfrm>
    </dsp:sp>
    <dsp:sp modelId="{161DC60C-7322-410A-9EEB-37FC0BF5C328}">
      <dsp:nvSpPr>
        <dsp:cNvPr id="0" name=""/>
        <dsp:cNvSpPr/>
      </dsp:nvSpPr>
      <dsp:spPr>
        <a:xfrm>
          <a:off x="8133675" y="456132"/>
          <a:ext cx="405836" cy="405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24988" y="456132"/>
        <a:ext cx="223210" cy="305392"/>
      </dsp:txXfrm>
    </dsp:sp>
    <dsp:sp modelId="{81959F07-A4F6-4E2F-98F0-B8BFDB2448A9}">
      <dsp:nvSpPr>
        <dsp:cNvPr id="0" name=""/>
        <dsp:cNvSpPr/>
      </dsp:nvSpPr>
      <dsp:spPr>
        <a:xfrm>
          <a:off x="8771366" y="1167214"/>
          <a:ext cx="405836" cy="405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862679" y="1167214"/>
        <a:ext cx="223210" cy="305392"/>
      </dsp:txXfrm>
    </dsp:sp>
    <dsp:sp modelId="{A5DCF353-1BDA-487A-BF63-C52D55D43BCD}">
      <dsp:nvSpPr>
        <dsp:cNvPr id="0" name=""/>
        <dsp:cNvSpPr/>
      </dsp:nvSpPr>
      <dsp:spPr>
        <a:xfrm>
          <a:off x="9409057" y="1867889"/>
          <a:ext cx="405836" cy="405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00370" y="1867889"/>
        <a:ext cx="223210" cy="305392"/>
      </dsp:txXfrm>
    </dsp:sp>
    <dsp:sp modelId="{80E086A8-861C-4200-B8B0-C9464F941AF2}">
      <dsp:nvSpPr>
        <dsp:cNvPr id="0" name=""/>
        <dsp:cNvSpPr/>
      </dsp:nvSpPr>
      <dsp:spPr>
        <a:xfrm>
          <a:off x="10046748" y="2585908"/>
          <a:ext cx="405836" cy="405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138061" y="2585908"/>
        <a:ext cx="223210" cy="30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github.com/Harshtime7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_XsJIHSLRg" TargetMode="External"/><Relationship Id="rId2" Type="http://schemas.openxmlformats.org/officeDocument/2006/relationships/hyperlink" Target="https://ashford.instructure.com/courses/106524/modules/items/540804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Student Registration CST499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Alex Johnson</a:t>
            </a:r>
          </a:p>
          <a:p>
            <a:r>
              <a:rPr lang="en-US" dirty="0"/>
              <a:t>Prof. </a:t>
            </a:r>
            <a:r>
              <a:rPr lang="en-US" dirty="0" err="1"/>
              <a:t>Echouemi</a:t>
            </a:r>
            <a:endParaRPr lang="en-US" dirty="0"/>
          </a:p>
          <a:p>
            <a:r>
              <a:rPr lang="en-US" dirty="0"/>
              <a:t>09/26/2022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Login</a:t>
            </a:r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D85C45-2776-340E-D54F-9DF10954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page is where the user can enter their login information that is saved from the database.</a:t>
            </a:r>
            <a:endParaRPr lang="en-US"/>
          </a:p>
        </p:txBody>
      </p:sp>
      <p:pic>
        <p:nvPicPr>
          <p:cNvPr id="10" name="Picture 9" descr="Graphical user interface, text, application, email">
            <a:extLst>
              <a:ext uri="{FF2B5EF4-FFF2-40B4-BE49-F238E27FC236}">
                <a16:creationId xmlns:a16="http://schemas.microsoft.com/office/drawing/2014/main" id="{45774C3A-B9B4-A093-690F-05A9B596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6" y="1391455"/>
            <a:ext cx="7345363" cy="407667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Course Enroll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The enroll page has a dropdown feature where user can see available courses and enroll at the same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364646" cy="1332000"/>
          </a:xfrm>
        </p:spPr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9A01E-C134-674D-6472-B6F7A4A59C3A}"/>
              </a:ext>
            </a:extLst>
          </p:cNvPr>
          <p:cNvSpPr txBox="1"/>
          <p:nvPr/>
        </p:nvSpPr>
        <p:spPr>
          <a:xfrm>
            <a:off x="550863" y="2813538"/>
            <a:ext cx="2309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profile page displays the user’s personal information as well as their enrolled classes.</a:t>
            </a:r>
          </a:p>
        </p:txBody>
      </p:sp>
      <p:pic>
        <p:nvPicPr>
          <p:cNvPr id="28" name="Picture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D9ADE1-958E-D5F9-3DDE-519EF419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84" y="461941"/>
            <a:ext cx="7105666" cy="5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3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2" name="Rectangle 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MYSQL DATABASE</a:t>
            </a:r>
          </a:p>
        </p:txBody>
      </p:sp>
      <p:grpSp>
        <p:nvGrpSpPr>
          <p:cNvPr id="53" name="Group 36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Oval 41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/>
              <a:t>This database was created to store the user information inside multiple tables.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Add transitions, animations, and motion. 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Save to OneDrive, to get to your presentations from your computer, tablet, or phone. </a:t>
            </a:r>
          </a:p>
          <a:p>
            <a:pPr>
              <a:lnSpc>
                <a:spcPct val="100000"/>
              </a:lnSpc>
            </a:pPr>
            <a:r>
              <a:rPr lang="en-US" sz="1500"/>
              <a:t>Open the Design Ideas pane for instant slide makeovers. </a:t>
            </a:r>
          </a:p>
          <a:p>
            <a:pPr>
              <a:lnSpc>
                <a:spcPct val="100000"/>
              </a:lnSpc>
            </a:pPr>
            <a:r>
              <a:rPr lang="en-US" sz="1500"/>
              <a:t>When we have design ideas, we’ll show them to you right there. </a:t>
            </a:r>
          </a:p>
          <a:p>
            <a:pPr lvl="0"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endParaRPr lang="en-US" sz="1500"/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72DD1A-1166-019C-0E26-3EF01314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2099581"/>
            <a:ext cx="7090237" cy="265883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9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MSQL TABLE</a:t>
            </a:r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F6454C-0EB7-AF6F-C84B-F3268F61A56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23420" y="2083435"/>
            <a:ext cx="7545159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5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MsQL</a:t>
            </a:r>
            <a:r>
              <a:rPr lang="en-US" dirty="0"/>
              <a:t> Courses </a:t>
            </a:r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9" name="Content Placeholder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EFBBD6-F61E-7446-A224-FDE7C21070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5776" y="941552"/>
            <a:ext cx="7345363" cy="497648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6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MySQL class 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A27B01-5F0A-6A7A-217B-A4D329EFB72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93776" y="2083435"/>
            <a:ext cx="8204448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Registration Code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4B685EBC-82EC-E4C1-2A6E-5B0DCC06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631164"/>
            <a:ext cx="5092062" cy="5595671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6F429D-332A-A1B6-5280-69D5C6DC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Login Code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A91E39-B220-C5CF-34E3-90DFC52EF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458" y="518488"/>
            <a:ext cx="5805740" cy="5790237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52214" cy="822325"/>
          </a:xfrm>
        </p:spPr>
        <p:txBody>
          <a:bodyPr/>
          <a:lstStyle/>
          <a:p>
            <a:r>
              <a:rPr lang="en-US" dirty="0"/>
              <a:t>Course Selection Code</a:t>
            </a:r>
          </a:p>
        </p:txBody>
      </p:sp>
      <p:pic>
        <p:nvPicPr>
          <p:cNvPr id="8" name="Content Placeholder 7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1058B37-643F-3B8B-FD96-FBFECE96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905" y="514330"/>
            <a:ext cx="7790259" cy="5476915"/>
          </a:xfrm>
        </p:spPr>
      </p:pic>
    </p:spTree>
    <p:extLst>
      <p:ext uri="{BB962C8B-B14F-4D97-AF65-F5344CB8AC3E}">
        <p14:creationId xmlns:p14="http://schemas.microsoft.com/office/powerpoint/2010/main" val="2128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435317"/>
            <a:ext cx="3565524" cy="659715"/>
          </a:xfrm>
        </p:spPr>
        <p:txBody>
          <a:bodyPr/>
          <a:lstStyle/>
          <a:p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5" y="1025978"/>
            <a:ext cx="5545137" cy="4647991"/>
          </a:xfrm>
        </p:spPr>
        <p:txBody>
          <a:bodyPr/>
          <a:lstStyle/>
          <a:p>
            <a:r>
              <a:rPr lang="en-US" b="1" dirty="0"/>
              <a:t>The Software Requirement Specification document provides an outline for the student registration website requirements.</a:t>
            </a:r>
          </a:p>
          <a:p>
            <a:r>
              <a:rPr lang="en-US" dirty="0"/>
              <a:t>Functions: A user can register an account that saves their information.</a:t>
            </a:r>
          </a:p>
          <a:p>
            <a:r>
              <a:rPr lang="en-US" dirty="0"/>
              <a:t>User will be able to log into the website using the saved information.</a:t>
            </a:r>
          </a:p>
          <a:p>
            <a:r>
              <a:rPr lang="en-US" dirty="0"/>
              <a:t>There will be capabilities to enroll in classes and show a list of available classes. </a:t>
            </a:r>
          </a:p>
          <a:p>
            <a:r>
              <a:rPr lang="en-US" dirty="0"/>
              <a:t>The user will be able to view their information once logged 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0429" y="2060767"/>
            <a:ext cx="2527931" cy="2527931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FC6854-7064-47A4-AFA4-70F692DF7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82149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29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Alex Johnson</a:t>
            </a:r>
          </a:p>
          <a:p>
            <a:r>
              <a:rPr lang="en-US" dirty="0">
                <a:hlinkClick r:id="rId2"/>
              </a:rPr>
              <a:t>Harshtime77 (github.com)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A8B1-E459-A4D3-4704-437288E5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0DB5-0D5F-3F1C-F855-E72F2DCE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Lato Extended"/>
              </a:rPr>
              <a:t>Tsui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, F., Karam, O., &amp; Bernal, B. (2018). </a:t>
            </a:r>
            <a:r>
              <a:rPr lang="en-US" b="0" i="1" u="sng" dirty="0">
                <a:solidFill>
                  <a:srgbClr val="0066FF"/>
                </a:solidFill>
                <a:effectLst/>
                <a:latin typeface="Lato Extended"/>
                <a:hlinkClick r:id="rId2" tooltip="Course Ma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Essentials of software engineering</a:t>
            </a:r>
            <a:r>
              <a:rPr lang="en-US" b="0" i="0" u="sng" dirty="0">
                <a:solidFill>
                  <a:schemeClr val="tx1"/>
                </a:solidFill>
                <a:effectLst/>
                <a:latin typeface="Lato Extended"/>
                <a:hlinkClick r:id="rId2" tooltip="Course Ma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(4th ed.). Jones &amp; Bartlett Learning.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Lato Extended"/>
              </a:rPr>
              <a:t>Spillner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, A., Linz, T., &amp; Schaefer, H. (2014). </a:t>
            </a:r>
            <a:r>
              <a:rPr lang="en-US" b="0" i="1" u="sng" dirty="0">
                <a:solidFill>
                  <a:schemeClr val="tx1"/>
                </a:solidFill>
                <a:effectLst/>
                <a:latin typeface="Lato Extended"/>
                <a:hlinkClick r:id="rId2" tooltip="Course Ma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testing foundations: A study guide for the certified tester exam 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(4th ed.). Ro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Lato Extended"/>
              </a:rPr>
              <a:t>cky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 Nook.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Lato Extended"/>
              </a:rPr>
              <a:t>randomtutorial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. (2017, October 2). </a:t>
            </a:r>
            <a:r>
              <a:rPr lang="en-US" b="0" i="1" u="sng" dirty="0">
                <a:solidFill>
                  <a:srgbClr val="0066FF"/>
                </a:solidFill>
                <a:effectLst/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a </a:t>
            </a:r>
            <a:r>
              <a:rPr lang="en-US" b="0" i="1" u="sng" dirty="0" err="1">
                <a:solidFill>
                  <a:srgbClr val="0066FF"/>
                </a:solidFill>
                <a:effectLst/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b="0" i="1" u="sng" dirty="0">
                <a:solidFill>
                  <a:srgbClr val="0066FF"/>
                </a:solidFill>
                <a:effectLst/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account</a:t>
            </a:r>
            <a:r>
              <a:rPr lang="en-US" b="0" i="0" u="sng" dirty="0">
                <a:solidFill>
                  <a:schemeClr val="tx1"/>
                </a:solidFill>
                <a:effectLst/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(Links to an external site.)</a:t>
            </a: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 [Video]. YouTube. https://youtu.be/f_XsJIHSLRg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97B-2FA4-CDAD-98A5-5CC7375C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D67B-60E8-F8FE-273C-B9DE2A9E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38C1-9B2B-6AAD-6628-F978418F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435317"/>
            <a:ext cx="3565524" cy="659715"/>
          </a:xfrm>
        </p:spPr>
        <p:txBody>
          <a:bodyPr/>
          <a:lstStyle/>
          <a:p>
            <a:r>
              <a:rPr lang="en-US" dirty="0"/>
              <a:t>SRS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5" y="1025978"/>
            <a:ext cx="5545137" cy="4647991"/>
          </a:xfrm>
        </p:spPr>
        <p:txBody>
          <a:bodyPr/>
          <a:lstStyle/>
          <a:p>
            <a:r>
              <a:rPr lang="en-US" b="1" dirty="0"/>
              <a:t>Features of the registration site.</a:t>
            </a:r>
          </a:p>
          <a:p>
            <a:r>
              <a:rPr lang="en-US" dirty="0"/>
              <a:t>Course search: There is a database in with users can search for specific course through a search bar.</a:t>
            </a:r>
          </a:p>
          <a:p>
            <a:r>
              <a:rPr lang="en-US" dirty="0"/>
              <a:t>Users will have to register for an account and the information is saved for logging in.</a:t>
            </a:r>
          </a:p>
          <a:p>
            <a:r>
              <a:rPr lang="en-US" dirty="0"/>
              <a:t>Enroll: There is a selection of courses available. The user has the option to pick the course and have an enrollment option. It will show slots available.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0429" y="2060767"/>
            <a:ext cx="2527931" cy="2527931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Unified Modeling language is the standard modeling language of a group of diagrams that help in development.</a:t>
            </a:r>
          </a:p>
          <a:p>
            <a:r>
              <a:rPr lang="en-US" dirty="0"/>
              <a:t>I will present three types. Class, sequence, and use case.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4713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43" y="217842"/>
            <a:ext cx="4642460" cy="213149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9BF80-4946-A8F6-514E-CFDC1CDE2D9B}"/>
              </a:ext>
            </a:extLst>
          </p:cNvPr>
          <p:cNvSpPr txBox="1"/>
          <p:nvPr/>
        </p:nvSpPr>
        <p:spPr>
          <a:xfrm>
            <a:off x="234462" y="2981944"/>
            <a:ext cx="540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CLASS: this shows the structure of the system by showing classes, attributes, methods and relationships among objects.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F42F309-07A7-FF35-8BE2-30C5E66E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43" y="968357"/>
            <a:ext cx="5562641" cy="51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Sequence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BF3A-A9A3-B67E-28EE-D8549001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This diagram shows the sequence of interactions for classes over time.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75F20F-86D1-6356-0DDF-C18037BD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16" y="549275"/>
            <a:ext cx="662188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3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USE CASE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D5691-48F8-C361-8B25-81A82AB0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Use case is a type of behavior diagram that uses actors and use cases.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C88789B-E8A0-2720-7C5C-0FDC25D1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2" y="1540371"/>
            <a:ext cx="5437187" cy="377884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THE USER INTERFACE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4984946" cy="2351087"/>
          </a:xfrm>
        </p:spPr>
        <p:txBody>
          <a:bodyPr/>
          <a:lstStyle/>
          <a:p>
            <a:r>
              <a:rPr lang="en-US" dirty="0"/>
              <a:t>The different interfaces of the registration page are login, course registration, and profile page. 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5" name="Picture Placeholder 34" descr="Table&#10;&#10;Description automatically generated with low confidence">
            <a:extLst>
              <a:ext uri="{FF2B5EF4-FFF2-40B4-BE49-F238E27FC236}">
                <a16:creationId xmlns:a16="http://schemas.microsoft.com/office/drawing/2014/main" id="{1A93E63E-35F8-FBFF-D6EB-F72E585FBD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654" r="11654"/>
          <a:stretch>
            <a:fillRect/>
          </a:stretch>
        </p:blipFill>
        <p:spPr>
          <a:xfrm>
            <a:off x="4631412" y="454603"/>
            <a:ext cx="7009725" cy="5948794"/>
          </a:xfr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190DB0-201F-2FCD-6D0B-F939DBC3B5A6}"/>
              </a:ext>
            </a:extLst>
          </p:cNvPr>
          <p:cNvSpPr txBox="1"/>
          <p:nvPr/>
        </p:nvSpPr>
        <p:spPr>
          <a:xfrm>
            <a:off x="433754" y="1990724"/>
            <a:ext cx="2203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is where the users can provide inputs on their information that is stored on MYSQL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{764687AF-7920-4450-9D5A-74CE24DEA3C3}tf33713516_win32</Template>
  <TotalTime>8751</TotalTime>
  <Words>740</Words>
  <Application>Microsoft Office PowerPoint</Application>
  <PresentationFormat>Widescreen</PresentationFormat>
  <Paragraphs>120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Lato Extended</vt:lpstr>
      <vt:lpstr>Walbaum Display</vt:lpstr>
      <vt:lpstr>3DFloatVTI</vt:lpstr>
      <vt:lpstr>Student Registration CST499</vt:lpstr>
      <vt:lpstr>SRS</vt:lpstr>
      <vt:lpstr>SRS Cont.</vt:lpstr>
      <vt:lpstr>UML</vt:lpstr>
      <vt:lpstr>Class</vt:lpstr>
      <vt:lpstr>Sequence</vt:lpstr>
      <vt:lpstr>USE CASE</vt:lpstr>
      <vt:lpstr>THE USER INTERFACE</vt:lpstr>
      <vt:lpstr>Registration</vt:lpstr>
      <vt:lpstr>Login</vt:lpstr>
      <vt:lpstr>Course Enroll</vt:lpstr>
      <vt:lpstr>User Profile</vt:lpstr>
      <vt:lpstr>MYSQL DATABASE</vt:lpstr>
      <vt:lpstr>MSQL TABLE</vt:lpstr>
      <vt:lpstr>MsQL Courses </vt:lpstr>
      <vt:lpstr>MySQL class </vt:lpstr>
      <vt:lpstr>Registration Code</vt:lpstr>
      <vt:lpstr>Login Code</vt:lpstr>
      <vt:lpstr>Course Selection Code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CST499</dc:title>
  <dc:creator>Alex Johnson</dc:creator>
  <cp:lastModifiedBy>Alex Johnson</cp:lastModifiedBy>
  <cp:revision>1</cp:revision>
  <dcterms:created xsi:type="dcterms:W3CDTF">2022-09-18T20:02:30Z</dcterms:created>
  <dcterms:modified xsi:type="dcterms:W3CDTF">2022-09-24T21:53:34Z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