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77" r:id="rId3"/>
    <p:sldId id="291" r:id="rId4"/>
    <p:sldId id="328" r:id="rId5"/>
    <p:sldId id="329" r:id="rId6"/>
    <p:sldId id="330" r:id="rId7"/>
    <p:sldId id="331" r:id="rId8"/>
    <p:sldId id="334" r:id="rId9"/>
    <p:sldId id="335" r:id="rId10"/>
    <p:sldId id="336" r:id="rId11"/>
    <p:sldId id="332" r:id="rId12"/>
    <p:sldId id="333" r:id="rId13"/>
    <p:sldId id="284" r:id="rId14"/>
    <p:sldId id="279" r:id="rId15"/>
  </p:sldIdLst>
  <p:sldSz cx="12192000" cy="6858000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2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sper" panose="02000506000000020004"/>
              </a:defRPr>
            </a:lvl1pPr>
            <a:lvl2pPr>
              <a:defRPr>
                <a:latin typeface="Casper" panose="02000506000000020004"/>
              </a:defRPr>
            </a:lvl2pPr>
            <a:lvl3pPr>
              <a:defRPr>
                <a:latin typeface="Casper" panose="02000506000000020004"/>
              </a:defRPr>
            </a:lvl3pPr>
            <a:lvl4pPr>
              <a:defRPr>
                <a:latin typeface="Casper" panose="02000506000000020004"/>
              </a:defRPr>
            </a:lvl4pPr>
            <a:lvl5pPr>
              <a:defRPr>
                <a:latin typeface="Casper" panose="020005060000000200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5873" y="109346"/>
            <a:ext cx="2482468" cy="9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84595" y="1849246"/>
            <a:ext cx="983263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400" b="1" dirty="0"/>
              <a:t> </a:t>
            </a: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F8A17-E0FA-AF05-CBD0-9736D7C725B1}"/>
              </a:ext>
            </a:extLst>
          </p:cNvPr>
          <p:cNvGrpSpPr/>
          <p:nvPr/>
        </p:nvGrpSpPr>
        <p:grpSpPr>
          <a:xfrm>
            <a:off x="2800743" y="1484817"/>
            <a:ext cx="6867584" cy="4436818"/>
            <a:chOff x="2859232" y="1380825"/>
            <a:chExt cx="6867584" cy="4436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502C6-A246-E35B-517D-99F652D45326}"/>
                </a:ext>
              </a:extLst>
            </p:cNvPr>
            <p:cNvSpPr txBox="1"/>
            <p:nvPr/>
          </p:nvSpPr>
          <p:spPr>
            <a:xfrm>
              <a:off x="3069771" y="1380825"/>
              <a:ext cx="5856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SUPPORT CHATBOT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4D1F25-FF59-36D6-30BB-DED3D9419CC5}"/>
                </a:ext>
              </a:extLst>
            </p:cNvPr>
            <p:cNvSpPr txBox="1"/>
            <p:nvPr/>
          </p:nvSpPr>
          <p:spPr>
            <a:xfrm>
              <a:off x="2859232" y="2126540"/>
              <a:ext cx="6277809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i="1" dirty="0">
                  <a:solidFill>
                    <a:srgbClr val="000000"/>
                  </a:solidFill>
                </a:rPr>
                <a:t>Submitted in the partial fulfillment for the award of the degree of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</a:rPr>
                <a:t>BACHELOR OF ENGINEERING </a:t>
              </a:r>
              <a:endParaRPr lang="en-US" sz="1800" dirty="0">
                <a:solidFill>
                  <a:srgbClr val="0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800" i="1" dirty="0">
                  <a:solidFill>
                    <a:srgbClr val="000000"/>
                  </a:solidFill>
                </a:rPr>
                <a:t> IN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</a:rPr>
                <a:t> </a:t>
              </a:r>
              <a:r>
                <a:rPr lang="en-IN" b="1" dirty="0">
                  <a:solidFill>
                    <a:srgbClr val="000000"/>
                  </a:solidFill>
                </a:rPr>
                <a:t>COMPUTER SCIENCE AND ENGINEERING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55F3DA-E6B8-220E-7E67-920D31AEAB28}"/>
                </a:ext>
              </a:extLst>
            </p:cNvPr>
            <p:cNvSpPr txBox="1"/>
            <p:nvPr/>
          </p:nvSpPr>
          <p:spPr>
            <a:xfrm>
              <a:off x="7041016" y="4894313"/>
              <a:ext cx="26858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/>
                <a:t>Under the Supervision of: </a:t>
              </a:r>
              <a:endParaRPr lang="en-US" sz="1800" dirty="0"/>
            </a:p>
            <a:p>
              <a:pPr algn="ctr"/>
              <a:r>
                <a:rPr lang="en-IN" dirty="0"/>
                <a:t>Dr . Shika Gupta</a:t>
              </a:r>
              <a:endParaRPr lang="en-US" sz="1800" dirty="0"/>
            </a:p>
            <a:p>
              <a:pPr algn="ctr"/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FBD2C9-067A-6AE0-7EFA-0360E89B3C56}"/>
              </a:ext>
            </a:extLst>
          </p:cNvPr>
          <p:cNvSpPr txBox="1"/>
          <p:nvPr/>
        </p:nvSpPr>
        <p:spPr>
          <a:xfrm>
            <a:off x="842850" y="4477425"/>
            <a:ext cx="356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Submitted by: </a:t>
            </a:r>
          </a:p>
          <a:p>
            <a:pPr algn="ctr"/>
            <a:r>
              <a:rPr lang="en-IN" dirty="0" err="1"/>
              <a:t>T.Harshitha</a:t>
            </a:r>
            <a:r>
              <a:rPr lang="en-IN" dirty="0"/>
              <a:t>                 – 21BCS5848</a:t>
            </a:r>
            <a:endParaRPr lang="en-US" sz="1800" dirty="0"/>
          </a:p>
          <a:p>
            <a:pPr algn="ctr"/>
            <a:r>
              <a:rPr lang="en-IN" altLang="en-US" dirty="0" err="1"/>
              <a:t>M.Sandeep</a:t>
            </a:r>
            <a:r>
              <a:rPr lang="en-IN" altLang="en-US" dirty="0"/>
              <a:t> Kumar    – 21BCS9608</a:t>
            </a:r>
            <a:endParaRPr lang="en-IN" altLang="en-US" sz="1800" dirty="0"/>
          </a:p>
          <a:p>
            <a:pPr algn="ctr"/>
            <a:r>
              <a:rPr lang="en-IN" altLang="en-US" dirty="0" err="1"/>
              <a:t>K.Nageswara</a:t>
            </a:r>
            <a:r>
              <a:rPr lang="en-IN" altLang="en-US" dirty="0"/>
              <a:t> Reddy  – 21BCS5714</a:t>
            </a:r>
          </a:p>
          <a:p>
            <a:pPr algn="ctr"/>
            <a:r>
              <a:rPr lang="en-IN" altLang="en-US" sz="1800" dirty="0" err="1"/>
              <a:t>B.Nandini</a:t>
            </a:r>
            <a:r>
              <a:rPr lang="en-IN" altLang="en-US" sz="1800" dirty="0"/>
              <a:t>                    – 21BCS4229</a:t>
            </a:r>
          </a:p>
          <a:p>
            <a:pPr algn="ctr"/>
            <a:r>
              <a:rPr lang="en-IN" altLang="en-US" dirty="0" err="1"/>
              <a:t>A.Satwika</a:t>
            </a:r>
            <a:r>
              <a:rPr lang="en-IN" altLang="en-US" dirty="0"/>
              <a:t>                    – 21BCS6568</a:t>
            </a:r>
            <a:endParaRPr lang="en-IN" altLang="en-US" sz="18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3813-E2DC-34B3-74CD-059743B9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B8FC9B-9693-06BE-08C2-9AF4197176BF}"/>
              </a:ext>
            </a:extLst>
          </p:cNvPr>
          <p:cNvGrpSpPr/>
          <p:nvPr/>
        </p:nvGrpSpPr>
        <p:grpSpPr>
          <a:xfrm>
            <a:off x="763818" y="564775"/>
            <a:ext cx="10813701" cy="5409485"/>
            <a:chOff x="763818" y="564775"/>
            <a:chExt cx="10813701" cy="54094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BD06BA-7237-F068-38E4-6ADD7478ABB9}"/>
                </a:ext>
              </a:extLst>
            </p:cNvPr>
            <p:cNvGrpSpPr/>
            <p:nvPr/>
          </p:nvGrpSpPr>
          <p:grpSpPr>
            <a:xfrm>
              <a:off x="4379941" y="2160797"/>
              <a:ext cx="3432118" cy="3429078"/>
              <a:chOff x="3807922" y="1142949"/>
              <a:chExt cx="4576156" cy="45721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D70F33-AE85-6DD2-1C7E-A97F462EE58D}"/>
                  </a:ext>
                </a:extLst>
              </p:cNvPr>
              <p:cNvGrpSpPr/>
              <p:nvPr/>
            </p:nvGrpSpPr>
            <p:grpSpPr>
              <a:xfrm>
                <a:off x="3807922" y="1142949"/>
                <a:ext cx="4576156" cy="4572102"/>
                <a:chOff x="3807922" y="1145256"/>
                <a:chExt cx="4576156" cy="4572102"/>
              </a:xfrm>
            </p:grpSpPr>
            <p:sp>
              <p:nvSpPr>
                <p:cNvPr id="29" name="Triangle">
                  <a:extLst>
                    <a:ext uri="{FF2B5EF4-FFF2-40B4-BE49-F238E27FC236}">
                      <a16:creationId xmlns:a16="http://schemas.microsoft.com/office/drawing/2014/main" id="{32B571DA-3CB4-035E-CCCB-04FD8E8F7F98}"/>
                    </a:ext>
                  </a:extLst>
                </p:cNvPr>
                <p:cNvSpPr/>
                <p:nvPr/>
              </p:nvSpPr>
              <p:spPr>
                <a:xfrm>
                  <a:off x="6092091" y="1145256"/>
                  <a:ext cx="291526" cy="777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1332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0" name="Triangle">
                  <a:extLst>
                    <a:ext uri="{FF2B5EF4-FFF2-40B4-BE49-F238E27FC236}">
                      <a16:creationId xmlns:a16="http://schemas.microsoft.com/office/drawing/2014/main" id="{5219CABB-6674-0F34-6A6C-8C05315643A3}"/>
                    </a:ext>
                  </a:extLst>
                </p:cNvPr>
                <p:cNvSpPr/>
                <p:nvPr/>
              </p:nvSpPr>
              <p:spPr>
                <a:xfrm>
                  <a:off x="7606120" y="3430395"/>
                  <a:ext cx="777958" cy="291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828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1" name="Triangle">
                  <a:extLst>
                    <a:ext uri="{FF2B5EF4-FFF2-40B4-BE49-F238E27FC236}">
                      <a16:creationId xmlns:a16="http://schemas.microsoft.com/office/drawing/2014/main" id="{844B4D95-17CF-A363-A79D-8B80880AED17}"/>
                    </a:ext>
                  </a:extLst>
                </p:cNvPr>
                <p:cNvSpPr/>
                <p:nvPr/>
              </p:nvSpPr>
              <p:spPr>
                <a:xfrm>
                  <a:off x="5800566" y="4937446"/>
                  <a:ext cx="291525" cy="777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8265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2" name="Triangle">
                  <a:extLst>
                    <a:ext uri="{FF2B5EF4-FFF2-40B4-BE49-F238E27FC236}">
                      <a16:creationId xmlns:a16="http://schemas.microsoft.com/office/drawing/2014/main" id="{A282ADE5-DBB6-7149-9C81-1614749BE6AC}"/>
                    </a:ext>
                  </a:extLst>
                </p:cNvPr>
                <p:cNvSpPr/>
                <p:nvPr/>
              </p:nvSpPr>
              <p:spPr>
                <a:xfrm>
                  <a:off x="3807922" y="3139987"/>
                  <a:ext cx="778517" cy="291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3326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3" name="Shape">
                  <a:extLst>
                    <a:ext uri="{FF2B5EF4-FFF2-40B4-BE49-F238E27FC236}">
                      <a16:creationId xmlns:a16="http://schemas.microsoft.com/office/drawing/2014/main" id="{AC3199DD-8D2B-4651-A73E-60CDD5A4E492}"/>
                    </a:ext>
                  </a:extLst>
                </p:cNvPr>
                <p:cNvSpPr/>
                <p:nvPr/>
              </p:nvSpPr>
              <p:spPr>
                <a:xfrm>
                  <a:off x="6092091" y="3430395"/>
                  <a:ext cx="1898821" cy="22869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143" y="0"/>
                      </a:moveTo>
                      <a:lnTo>
                        <a:pt x="17159" y="0"/>
                      </a:lnTo>
                      <a:cubicBezTo>
                        <a:pt x="17159" y="121"/>
                        <a:pt x="17159" y="248"/>
                        <a:pt x="17153" y="369"/>
                      </a:cubicBezTo>
                      <a:cubicBezTo>
                        <a:pt x="16918" y="8065"/>
                        <a:pt x="9332" y="14247"/>
                        <a:pt x="6" y="14252"/>
                      </a:cubicBezTo>
                      <a:cubicBezTo>
                        <a:pt x="6" y="14252"/>
                        <a:pt x="0" y="14252"/>
                        <a:pt x="0" y="14252"/>
                      </a:cubicBezTo>
                      <a:lnTo>
                        <a:pt x="0" y="17538"/>
                      </a:lnTo>
                      <a:cubicBezTo>
                        <a:pt x="13" y="17538"/>
                        <a:pt x="19" y="17544"/>
                        <a:pt x="32" y="17544"/>
                      </a:cubicBezTo>
                      <a:cubicBezTo>
                        <a:pt x="19" y="17544"/>
                        <a:pt x="13" y="17549"/>
                        <a:pt x="0" y="17549"/>
                      </a:cubicBezTo>
                      <a:lnTo>
                        <a:pt x="0" y="21600"/>
                      </a:lnTo>
                      <a:cubicBezTo>
                        <a:pt x="6" y="21600"/>
                        <a:pt x="6" y="21600"/>
                        <a:pt x="13" y="21600"/>
                      </a:cubicBezTo>
                      <a:cubicBezTo>
                        <a:pt x="7064" y="21600"/>
                        <a:pt x="13328" y="18794"/>
                        <a:pt x="17267" y="14447"/>
                      </a:cubicBezTo>
                      <a:cubicBezTo>
                        <a:pt x="19986" y="11451"/>
                        <a:pt x="21600" y="7717"/>
                        <a:pt x="21600" y="3676"/>
                      </a:cubicBezTo>
                      <a:cubicBezTo>
                        <a:pt x="21600" y="2416"/>
                        <a:pt x="21441" y="1187"/>
                        <a:pt x="211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4" name="Shape">
                  <a:extLst>
                    <a:ext uri="{FF2B5EF4-FFF2-40B4-BE49-F238E27FC236}">
                      <a16:creationId xmlns:a16="http://schemas.microsoft.com/office/drawing/2014/main" id="{FF1CE2FE-DCA6-4BFE-3114-9881F09D6E7D}"/>
                    </a:ext>
                  </a:extLst>
                </p:cNvPr>
                <p:cNvSpPr/>
                <p:nvPr/>
              </p:nvSpPr>
              <p:spPr>
                <a:xfrm>
                  <a:off x="3807922" y="3430395"/>
                  <a:ext cx="2286962" cy="18977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25" y="17169"/>
                      </a:moveTo>
                      <a:cubicBezTo>
                        <a:pt x="14432" y="16960"/>
                        <a:pt x="8825" y="11022"/>
                        <a:pt x="7601" y="3210"/>
                      </a:cubicBezTo>
                      <a:cubicBezTo>
                        <a:pt x="7469" y="2161"/>
                        <a:pt x="7406" y="1093"/>
                        <a:pt x="7406" y="0"/>
                      </a:cubicBezTo>
                      <a:lnTo>
                        <a:pt x="7353" y="0"/>
                      </a:lnTo>
                      <a:lnTo>
                        <a:pt x="4062" y="0"/>
                      </a:lnTo>
                      <a:lnTo>
                        <a:pt x="0" y="0"/>
                      </a:lnTo>
                      <a:cubicBezTo>
                        <a:pt x="0" y="7107"/>
                        <a:pt x="2848" y="13406"/>
                        <a:pt x="7242" y="17347"/>
                      </a:cubicBezTo>
                      <a:cubicBezTo>
                        <a:pt x="10228" y="20017"/>
                        <a:pt x="13920" y="21600"/>
                        <a:pt x="17924" y="21600"/>
                      </a:cubicBezTo>
                      <a:cubicBezTo>
                        <a:pt x="19184" y="21600"/>
                        <a:pt x="20413" y="21441"/>
                        <a:pt x="21600" y="21142"/>
                      </a:cubicBezTo>
                      <a:lnTo>
                        <a:pt x="21600" y="21130"/>
                      </a:lnTo>
                      <a:lnTo>
                        <a:pt x="21600" y="17176"/>
                      </a:lnTo>
                      <a:cubicBezTo>
                        <a:pt x="21473" y="17176"/>
                        <a:pt x="21352" y="17176"/>
                        <a:pt x="21225" y="171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5" name="Shape">
                  <a:extLst>
                    <a:ext uri="{FF2B5EF4-FFF2-40B4-BE49-F238E27FC236}">
                      <a16:creationId xmlns:a16="http://schemas.microsoft.com/office/drawing/2014/main" id="{78C8DF40-8C1E-DDF0-2DE0-BB35BE01045B}"/>
                    </a:ext>
                  </a:extLst>
                </p:cNvPr>
                <p:cNvSpPr/>
                <p:nvPr/>
              </p:nvSpPr>
              <p:spPr>
                <a:xfrm>
                  <a:off x="6092091" y="1533956"/>
                  <a:ext cx="2291987" cy="18982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305" y="4188"/>
                      </a:moveTo>
                      <a:cubicBezTo>
                        <a:pt x="11342" y="1557"/>
                        <a:pt x="7684" y="0"/>
                        <a:pt x="3721" y="0"/>
                      </a:cubicBezTo>
                      <a:cubicBezTo>
                        <a:pt x="2453" y="0"/>
                        <a:pt x="1221" y="159"/>
                        <a:pt x="26" y="464"/>
                      </a:cubicBezTo>
                      <a:cubicBezTo>
                        <a:pt x="16" y="464"/>
                        <a:pt x="11" y="470"/>
                        <a:pt x="0" y="470"/>
                      </a:cubicBezTo>
                      <a:lnTo>
                        <a:pt x="0" y="4429"/>
                      </a:lnTo>
                      <a:cubicBezTo>
                        <a:pt x="0" y="4429"/>
                        <a:pt x="5" y="4429"/>
                        <a:pt x="5" y="4429"/>
                      </a:cubicBezTo>
                      <a:cubicBezTo>
                        <a:pt x="7732" y="4429"/>
                        <a:pt x="14016" y="11877"/>
                        <a:pt x="14211" y="21155"/>
                      </a:cubicBezTo>
                      <a:cubicBezTo>
                        <a:pt x="14216" y="21301"/>
                        <a:pt x="14216" y="21447"/>
                        <a:pt x="14216" y="21600"/>
                      </a:cubicBezTo>
                      <a:lnTo>
                        <a:pt x="17516" y="21600"/>
                      </a:lnTo>
                      <a:lnTo>
                        <a:pt x="21600" y="21600"/>
                      </a:lnTo>
                      <a:cubicBezTo>
                        <a:pt x="21600" y="14451"/>
                        <a:pt x="18726" y="8121"/>
                        <a:pt x="14305" y="41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  <p:sp>
              <p:nvSpPr>
                <p:cNvPr id="36" name="Shape">
                  <a:extLst>
                    <a:ext uri="{FF2B5EF4-FFF2-40B4-BE49-F238E27FC236}">
                      <a16:creationId xmlns:a16="http://schemas.microsoft.com/office/drawing/2014/main" id="{FDC774F8-263D-0F3B-855C-753C9B796AE9}"/>
                    </a:ext>
                  </a:extLst>
                </p:cNvPr>
                <p:cNvSpPr/>
                <p:nvPr/>
              </p:nvSpPr>
              <p:spPr>
                <a:xfrm>
                  <a:off x="4198856" y="1145256"/>
                  <a:ext cx="1896586" cy="22869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287" y="7205"/>
                      </a:moveTo>
                      <a:cubicBezTo>
                        <a:pt x="1596" y="10196"/>
                        <a:pt x="0" y="13904"/>
                        <a:pt x="0" y="17924"/>
                      </a:cubicBezTo>
                      <a:cubicBezTo>
                        <a:pt x="0" y="19184"/>
                        <a:pt x="159" y="20413"/>
                        <a:pt x="458" y="21600"/>
                      </a:cubicBezTo>
                      <a:lnTo>
                        <a:pt x="4420" y="21600"/>
                      </a:lnTo>
                      <a:lnTo>
                        <a:pt x="4484" y="21600"/>
                      </a:lnTo>
                      <a:cubicBezTo>
                        <a:pt x="4484" y="20698"/>
                        <a:pt x="4567" y="19807"/>
                        <a:pt x="4719" y="18936"/>
                      </a:cubicBezTo>
                      <a:cubicBezTo>
                        <a:pt x="6195" y="12459"/>
                        <a:pt x="12963" y="7527"/>
                        <a:pt x="21148" y="7353"/>
                      </a:cubicBezTo>
                      <a:cubicBezTo>
                        <a:pt x="21295" y="7348"/>
                        <a:pt x="21447" y="7348"/>
                        <a:pt x="21600" y="7348"/>
                      </a:cubicBezTo>
                      <a:lnTo>
                        <a:pt x="21600" y="4062"/>
                      </a:lnTo>
                      <a:lnTo>
                        <a:pt x="21600" y="4051"/>
                      </a:lnTo>
                      <a:lnTo>
                        <a:pt x="21600" y="0"/>
                      </a:lnTo>
                      <a:cubicBezTo>
                        <a:pt x="14514" y="5"/>
                        <a:pt x="8224" y="2838"/>
                        <a:pt x="4287" y="72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/>
                </a:p>
              </p:txBody>
            </p:sp>
          </p:grp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2ACCAC90-9E3A-CEDF-18ED-1D28353BAA8A}"/>
                  </a:ext>
                </a:extLst>
              </p:cNvPr>
              <p:cNvSpPr/>
              <p:nvPr/>
            </p:nvSpPr>
            <p:spPr>
              <a:xfrm>
                <a:off x="4564380" y="1897380"/>
                <a:ext cx="3063240" cy="3063240"/>
              </a:xfrm>
              <a:prstGeom prst="ellipse">
                <a:avLst/>
              </a:prstGeom>
              <a:solidFill>
                <a:schemeClr val="bg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8BEFF6FD-45F8-11F8-C49B-D98348A501B1}"/>
                  </a:ext>
                </a:extLst>
              </p:cNvPr>
              <p:cNvSpPr/>
              <p:nvPr/>
            </p:nvSpPr>
            <p:spPr>
              <a:xfrm>
                <a:off x="4744487" y="2077487"/>
                <a:ext cx="2703026" cy="2703026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100" b="1" dirty="0"/>
                  <a:t>Customer Support </a:t>
                </a:r>
                <a:r>
                  <a:rPr lang="en-US" sz="2100" b="1" dirty="0" err="1"/>
                  <a:t>ChatBot</a:t>
                </a:r>
                <a:endParaRPr sz="21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E8E449-0C03-6696-F805-A79590C85D61}"/>
                </a:ext>
              </a:extLst>
            </p:cNvPr>
            <p:cNvGrpSpPr/>
            <p:nvPr/>
          </p:nvGrpSpPr>
          <p:grpSpPr>
            <a:xfrm>
              <a:off x="763818" y="1767006"/>
              <a:ext cx="3247627" cy="1785104"/>
              <a:chOff x="332936" y="2471369"/>
              <a:chExt cx="2926080" cy="2380137"/>
            </a:xfrm>
          </p:grpSpPr>
          <p:sp>
            <p:nvSpPr>
              <p:cNvPr id="24" name="TextBox 33">
                <a:extLst>
                  <a:ext uri="{FF2B5EF4-FFF2-40B4-BE49-F238E27FC236}">
                    <a16:creationId xmlns:a16="http://schemas.microsoft.com/office/drawing/2014/main" id="{C6197BB5-4EF9-83C0-83FA-E25084201AE8}"/>
                  </a:ext>
                </a:extLst>
              </p:cNvPr>
              <p:cNvSpPr txBox="1"/>
              <p:nvPr/>
            </p:nvSpPr>
            <p:spPr>
              <a:xfrm>
                <a:off x="332936" y="2471369"/>
                <a:ext cx="2926080" cy="615552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i="0" cap="all" dirty="0">
                    <a:solidFill>
                      <a:srgbClr val="000000"/>
                    </a:solidFill>
                    <a:effectLst/>
                    <a:latin typeface="YAFdJs2qTWQ 0"/>
                  </a:rPr>
                  <a:t>MARKET EXPANSION</a:t>
                </a:r>
                <a:endParaRPr lang="en-US" sz="2100" b="1" noProof="1"/>
              </a:p>
            </p:txBody>
          </p:sp>
          <p:sp>
            <p:nvSpPr>
              <p:cNvPr id="25" name="TextBox 34">
                <a:extLst>
                  <a:ext uri="{FF2B5EF4-FFF2-40B4-BE49-F238E27FC236}">
                    <a16:creationId xmlns:a16="http://schemas.microsoft.com/office/drawing/2014/main" id="{01BA5804-D519-4D52-1EBF-838EE65B15BD}"/>
                  </a:ext>
                </a:extLst>
              </p:cNvPr>
              <p:cNvSpPr txBox="1"/>
              <p:nvPr/>
            </p:nvSpPr>
            <p:spPr>
              <a:xfrm>
                <a:off x="332936" y="3086922"/>
                <a:ext cx="2926080" cy="176458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Enhancing the online shopping experience can expand the market and be applied to other e-commerce platforms to increase relevance in the industry.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396254-E5A2-4F0D-7F77-A736FBA0BCEA}"/>
                </a:ext>
              </a:extLst>
            </p:cNvPr>
            <p:cNvGrpSpPr/>
            <p:nvPr/>
          </p:nvGrpSpPr>
          <p:grpSpPr>
            <a:xfrm>
              <a:off x="763818" y="4191037"/>
              <a:ext cx="3497168" cy="1783223"/>
              <a:chOff x="332936" y="2473877"/>
              <a:chExt cx="3228472" cy="2377633"/>
            </a:xfrm>
          </p:grpSpPr>
          <p:sp>
            <p:nvSpPr>
              <p:cNvPr id="22" name="TextBox 27">
                <a:extLst>
                  <a:ext uri="{FF2B5EF4-FFF2-40B4-BE49-F238E27FC236}">
                    <a16:creationId xmlns:a16="http://schemas.microsoft.com/office/drawing/2014/main" id="{963ED974-DE18-62F1-2613-5F9BD83131E1}"/>
                  </a:ext>
                </a:extLst>
              </p:cNvPr>
              <p:cNvSpPr txBox="1"/>
              <p:nvPr/>
            </p:nvSpPr>
            <p:spPr>
              <a:xfrm>
                <a:off x="332936" y="2473877"/>
                <a:ext cx="2926080" cy="615554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i="0" cap="all" dirty="0">
                    <a:solidFill>
                      <a:srgbClr val="000000"/>
                    </a:solidFill>
                    <a:effectLst/>
                    <a:latin typeface="YAFdJs2qTWQ 0"/>
                  </a:rPr>
                  <a:t>VERTICAL INTEGRATION</a:t>
                </a:r>
                <a:endParaRPr lang="en-US" sz="2100" b="1" noProof="1"/>
              </a:p>
            </p:txBody>
          </p:sp>
          <p:sp>
            <p:nvSpPr>
              <p:cNvPr id="23" name="TextBox 28">
                <a:extLst>
                  <a:ext uri="{FF2B5EF4-FFF2-40B4-BE49-F238E27FC236}">
                    <a16:creationId xmlns:a16="http://schemas.microsoft.com/office/drawing/2014/main" id="{ACB74BEF-0B12-B883-28A7-F8EB57C49825}"/>
                  </a:ext>
                </a:extLst>
              </p:cNvPr>
              <p:cNvSpPr txBox="1"/>
              <p:nvPr/>
            </p:nvSpPr>
            <p:spPr>
              <a:xfrm>
                <a:off x="332936" y="3086923"/>
                <a:ext cx="3228472" cy="176458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Explore vertical integration opportunities by expanding into related areas like AI-driven customer service, predictive inventory management, or personalized marketing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A89366-0D83-4DEC-B8E0-BB78D16B8BDE}"/>
                </a:ext>
              </a:extLst>
            </p:cNvPr>
            <p:cNvGrpSpPr/>
            <p:nvPr/>
          </p:nvGrpSpPr>
          <p:grpSpPr>
            <a:xfrm>
              <a:off x="8195512" y="1832680"/>
              <a:ext cx="3343817" cy="1538118"/>
              <a:chOff x="8921977" y="1170396"/>
              <a:chExt cx="2926080" cy="2521208"/>
            </a:xfrm>
          </p:grpSpPr>
          <p:sp>
            <p:nvSpPr>
              <p:cNvPr id="20" name="TextBox 30">
                <a:extLst>
                  <a:ext uri="{FF2B5EF4-FFF2-40B4-BE49-F238E27FC236}">
                    <a16:creationId xmlns:a16="http://schemas.microsoft.com/office/drawing/2014/main" id="{FF0B9848-89BC-CA3E-0D0F-E73EAD2A0B62}"/>
                  </a:ext>
                </a:extLst>
              </p:cNvPr>
              <p:cNvSpPr txBox="1"/>
              <p:nvPr/>
            </p:nvSpPr>
            <p:spPr>
              <a:xfrm>
                <a:off x="8921977" y="1170396"/>
                <a:ext cx="2926080" cy="756739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i="0" cap="all" dirty="0">
                    <a:solidFill>
                      <a:srgbClr val="000000"/>
                    </a:solidFill>
                    <a:effectLst/>
                    <a:latin typeface="YAFdJs2qTWQ 0"/>
                  </a:rPr>
                  <a:t>INTERNATIONALIZATION</a:t>
                </a:r>
                <a:endParaRPr lang="en-US" sz="2100" b="1" noProof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:a16="http://schemas.microsoft.com/office/drawing/2014/main" id="{48386D2B-891E-21D6-DDAC-3B4C1B21C9FD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176572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Investigate how to adapt the solution for global markets, taking into account shopping preferences influenced by language and cultural differences.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5E185-654E-5315-3814-477F31D425BF}"/>
                </a:ext>
              </a:extLst>
            </p:cNvPr>
            <p:cNvGrpSpPr/>
            <p:nvPr/>
          </p:nvGrpSpPr>
          <p:grpSpPr>
            <a:xfrm>
              <a:off x="8467980" y="3800686"/>
              <a:ext cx="3109539" cy="1906334"/>
              <a:chOff x="8921977" y="820394"/>
              <a:chExt cx="2926080" cy="2541777"/>
            </a:xfrm>
          </p:grpSpPr>
          <p:sp>
            <p:nvSpPr>
              <p:cNvPr id="18" name="TextBox 24">
                <a:extLst>
                  <a:ext uri="{FF2B5EF4-FFF2-40B4-BE49-F238E27FC236}">
                    <a16:creationId xmlns:a16="http://schemas.microsoft.com/office/drawing/2014/main" id="{E78D6E1F-5475-9E43-0DC6-0A9DF1296928}"/>
                  </a:ext>
                </a:extLst>
              </p:cNvPr>
              <p:cNvSpPr txBox="1"/>
              <p:nvPr/>
            </p:nvSpPr>
            <p:spPr>
              <a:xfrm>
                <a:off x="8921977" y="820394"/>
                <a:ext cx="2926080" cy="110799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2400" b="1" i="0" cap="all" dirty="0">
                    <a:solidFill>
                      <a:srgbClr val="000000"/>
                    </a:solidFill>
                    <a:effectLst/>
                    <a:latin typeface="YAFdJs2qTWQ 0"/>
                  </a:rPr>
                  <a:t>OFFLINE-ONLINE INTEGRATION</a:t>
                </a:r>
                <a:endParaRPr lang="en-US" sz="2100" b="1" noProof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" name="TextBox 25">
                <a:extLst>
                  <a:ext uri="{FF2B5EF4-FFF2-40B4-BE49-F238E27FC236}">
                    <a16:creationId xmlns:a16="http://schemas.microsoft.com/office/drawing/2014/main" id="{A43CE0C2-3778-CD5F-C661-02960FAB5955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143629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05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6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let's traverse the bridge between online and offline shopping! Discover ways to effortlessly hop between the two shopping worlds.</a:t>
                </a:r>
                <a:endParaRPr lang="en-US" sz="16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7411485-DBFB-9053-2064-302F82915943}"/>
                </a:ext>
              </a:extLst>
            </p:cNvPr>
            <p:cNvSpPr/>
            <p:nvPr/>
          </p:nvSpPr>
          <p:spPr>
            <a:xfrm>
              <a:off x="1640541" y="564775"/>
              <a:ext cx="8328212" cy="95645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600" b="1" dirty="0">
                  <a:solidFill>
                    <a:srgbClr val="FF0000"/>
                  </a:solidFill>
                  <a:latin typeface=" ROBOTO "/>
                </a:rPr>
                <a:t>Conclusion and Future scope</a:t>
              </a:r>
              <a:endParaRPr lang="en-IN" sz="4600" b="1" dirty="0">
                <a:solidFill>
                  <a:srgbClr val="FF0000"/>
                </a:solidFill>
                <a:latin typeface=" ROBOTO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5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72BB-330E-375C-056F-2864D26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rgbClr val="FF0000"/>
                </a:solidFill>
                <a:latin typeface=" ROBOTO "/>
              </a:rPr>
              <a:t>RESULT</a:t>
            </a:r>
            <a:endParaRPr lang="en-IN" sz="4600" b="1" dirty="0">
              <a:solidFill>
                <a:srgbClr val="FF0000"/>
              </a:solidFill>
              <a:latin typeface=" ROBOTO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46C8-067D-48A2-2A7A-C25EAB8F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After implementation, the SHAAN Customer Assistant produced promising results, revolutionizing the online buying experience for customers of all demographics. The chatbot's user-friendly interface encouraged interaction by accepting text input, voice commands, or a mix of the two, assuring accessibility for all users. The chatbot used powerful Natural Language Understanding (NLU) algorithms to successfully answer user inquiries, retrieving critical information such as product</a:t>
            </a:r>
            <a:r>
              <a:rPr lang="en-US" sz="2000" dirty="0">
                <a:latin typeface=" ROBOTO "/>
              </a:rPr>
              <a:t> </a:t>
            </a:r>
            <a:r>
              <a:rPr lang="en-US" sz="1600" dirty="0">
                <a:latin typeface=" ROBOTO "/>
              </a:rPr>
              <a:t>descriptions</a:t>
            </a:r>
            <a:r>
              <a:rPr lang="en-US" sz="1600" dirty="0"/>
              <a:t>, specifications, financial limits, and personal preferences with surprising precision.</a:t>
            </a:r>
          </a:p>
          <a:p>
            <a:r>
              <a:rPr lang="en-IN" sz="1600" dirty="0"/>
              <a:t>The SHAAN Chatbot Customer Support Interface the below picture.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C573-24D6-24B4-073C-0856747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BA65D-C3C2-BE82-30E2-70D6675B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537793"/>
            <a:ext cx="8304245" cy="3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b="1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716272"/>
          </a:xfrm>
        </p:spPr>
        <p:txBody>
          <a:bodyPr>
            <a:noAutofit/>
          </a:bodyPr>
          <a:lstStyle/>
          <a:p>
            <a:pPr marL="376555" marR="568325" indent="-6350" algn="just">
              <a:lnSpc>
                <a:spcPct val="151000"/>
              </a:lnSpc>
              <a:spcAft>
                <a:spcPts val="11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M. K.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Tamrakar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A.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Badholia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"Scientific Study of Technological Chatbot Adoption in Customer Service," 2022 3rd International Conference on Electronics and Sustainable Communication Systems (ICESC), Coimbatore, India, 2022, pp. 1117-1123, </a:t>
            </a:r>
            <a:r>
              <a:rPr lang="en-IN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10.1109/ICESC54411.2022.9885724.</a:t>
            </a:r>
          </a:p>
          <a:p>
            <a:pPr marL="370205" marR="568325" indent="-6350" algn="just">
              <a:lnSpc>
                <a:spcPct val="151000"/>
              </a:lnSpc>
              <a:spcAft>
                <a:spcPts val="11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P.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Ezenkwu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"Towards Expert Systems for Improved Customer Services Using ChatGPT as an Inference Engine," </a:t>
            </a:r>
            <a:r>
              <a:rPr lang="en-IN" sz="12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International Conference on Digital Applications, Transformation &amp; Economy (ICDATE)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Miri, Sarawak, Malaysia, 2023, pp. 1-5,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10.1109/ICDATE58146.2023.10248647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0205" marR="568325" indent="-6350" algn="just">
              <a:lnSpc>
                <a:spcPct val="151000"/>
              </a:lnSpc>
              <a:spcAft>
                <a:spcPts val="1190"/>
              </a:spcAft>
            </a:pP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R. C. Li and M. L. Tee, "Developing an Implementation Framework for Automated Customer Support Service in Collaborative Customer Relationship Management Systems," </a:t>
            </a:r>
            <a:r>
              <a:rPr lang="en-IN" sz="12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IEEE International Conference on Industrial Engineering and Engineering Management (IEEM)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Singapore, Singapore, 2021, pp. 1092-1096,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10.1109/IEEM50564.2021.9672894.</a:t>
            </a:r>
          </a:p>
          <a:p>
            <a:pPr marL="370205" marR="568325" indent="-6350" algn="just">
              <a:lnSpc>
                <a:spcPct val="151000"/>
              </a:lnSpc>
              <a:spcAft>
                <a:spcPts val="1190"/>
              </a:spcAft>
            </a:pP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S. K. Abbas, A.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Kő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Z. Szabó, "B2B Financial Sector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Concerning Cognitive Chatbots. Personalized Contextual Chatbots in Financial Sector," </a:t>
            </a:r>
            <a:r>
              <a:rPr lang="en-IN" sz="12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14th IEEE International Conference on Cognitive </a:t>
            </a:r>
            <a:r>
              <a:rPr lang="en-IN" sz="12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Infocommunications</a:t>
            </a:r>
            <a:r>
              <a:rPr lang="en-IN" sz="12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N" sz="12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CogInfoCom</a:t>
            </a:r>
            <a:r>
              <a:rPr lang="en-IN" sz="12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Budapest, Hungary, 2023, pp. 000085-000090,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10.1109/CogInfoCom59411.2023.10397514.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0205" marR="568325" indent="-6350" algn="just">
              <a:lnSpc>
                <a:spcPct val="151000"/>
              </a:lnSpc>
              <a:spcAft>
                <a:spcPts val="119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Krishnareddy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V.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Aravinda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Nair, U. K. Patel, G.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Sadvokasova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V. S. Susan, "AI-based Fuzzy Clustering System for Improving Customer Relationship Management," </a:t>
            </a:r>
            <a:r>
              <a:rPr lang="en-IN" sz="12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Sixth International Conference on I-SMAC (IoT in Social, Mobile, Analytics and Cloud) (I-SMAC)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Dharan, Nepal, 2022, pp. 673-677, </a:t>
            </a:r>
            <a:r>
              <a:rPr lang="en-IN" sz="1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I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10.1109/I-SMAC55078.2022.9987262.</a:t>
            </a: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0205" marR="568325" indent="-6350" algn="just">
              <a:lnSpc>
                <a:spcPct val="151000"/>
              </a:lnSpc>
              <a:spcAft>
                <a:spcPts val="1190"/>
              </a:spcAft>
            </a:pP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0205" marR="568325" indent="-6350" algn="just">
              <a:lnSpc>
                <a:spcPct val="151000"/>
              </a:lnSpc>
              <a:spcAft>
                <a:spcPts val="1190"/>
              </a:spcAft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39888"/>
            <a:ext cx="10515600" cy="48797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337946"/>
            <a:ext cx="10515600" cy="1096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1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3BE22A4-3F91-E765-57D8-A990D7FC1FC3}"/>
              </a:ext>
            </a:extLst>
          </p:cNvPr>
          <p:cNvSpPr/>
          <p:nvPr/>
        </p:nvSpPr>
        <p:spPr>
          <a:xfrm>
            <a:off x="1077572" y="2124823"/>
            <a:ext cx="9641251" cy="365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3" y="15903"/>
                </a:moveTo>
                <a:cubicBezTo>
                  <a:pt x="673" y="13428"/>
                  <a:pt x="1817" y="11393"/>
                  <a:pt x="3230" y="11393"/>
                </a:cubicBezTo>
                <a:lnTo>
                  <a:pt x="18370" y="11393"/>
                </a:lnTo>
                <a:cubicBezTo>
                  <a:pt x="20148" y="11393"/>
                  <a:pt x="21600" y="8833"/>
                  <a:pt x="21600" y="5697"/>
                </a:cubicBezTo>
                <a:cubicBezTo>
                  <a:pt x="21600" y="2560"/>
                  <a:pt x="20148" y="0"/>
                  <a:pt x="18370" y="0"/>
                </a:cubicBezTo>
                <a:lnTo>
                  <a:pt x="192" y="0"/>
                </a:lnTo>
                <a:lnTo>
                  <a:pt x="192" y="1187"/>
                </a:lnTo>
                <a:lnTo>
                  <a:pt x="18370" y="1187"/>
                </a:lnTo>
                <a:cubicBezTo>
                  <a:pt x="19774" y="1187"/>
                  <a:pt x="20927" y="3204"/>
                  <a:pt x="20927" y="5697"/>
                </a:cubicBezTo>
                <a:cubicBezTo>
                  <a:pt x="20927" y="8172"/>
                  <a:pt x="19783" y="10207"/>
                  <a:pt x="18370" y="10207"/>
                </a:cubicBezTo>
                <a:lnTo>
                  <a:pt x="3230" y="10207"/>
                </a:lnTo>
                <a:cubicBezTo>
                  <a:pt x="1452" y="10207"/>
                  <a:pt x="0" y="12767"/>
                  <a:pt x="0" y="15903"/>
                </a:cubicBezTo>
                <a:cubicBezTo>
                  <a:pt x="0" y="19040"/>
                  <a:pt x="1452" y="21600"/>
                  <a:pt x="3230" y="21600"/>
                </a:cubicBezTo>
                <a:lnTo>
                  <a:pt x="21408" y="21600"/>
                </a:lnTo>
                <a:lnTo>
                  <a:pt x="21408" y="20413"/>
                </a:lnTo>
                <a:lnTo>
                  <a:pt x="3230" y="20413"/>
                </a:lnTo>
                <a:cubicBezTo>
                  <a:pt x="1817" y="20413"/>
                  <a:pt x="673" y="18396"/>
                  <a:pt x="673" y="159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14A7E15C-C6D4-BD64-C858-AB1773F1A556}"/>
              </a:ext>
            </a:extLst>
          </p:cNvPr>
          <p:cNvSpPr/>
          <p:nvPr/>
        </p:nvSpPr>
        <p:spPr>
          <a:xfrm>
            <a:off x="4356192" y="5587497"/>
            <a:ext cx="3707016" cy="163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85" extrusionOk="0">
                <a:moveTo>
                  <a:pt x="5566" y="5841"/>
                </a:moveTo>
                <a:cubicBezTo>
                  <a:pt x="4044" y="5841"/>
                  <a:pt x="2569" y="4010"/>
                  <a:pt x="1237" y="349"/>
                </a:cubicBezTo>
                <a:cubicBezTo>
                  <a:pt x="618" y="-1115"/>
                  <a:pt x="0" y="2180"/>
                  <a:pt x="0" y="7305"/>
                </a:cubicBezTo>
                <a:lnTo>
                  <a:pt x="0" y="7305"/>
                </a:lnTo>
                <a:cubicBezTo>
                  <a:pt x="0" y="10600"/>
                  <a:pt x="285" y="13163"/>
                  <a:pt x="666" y="14261"/>
                </a:cubicBezTo>
                <a:cubicBezTo>
                  <a:pt x="2236" y="18288"/>
                  <a:pt x="3854" y="20485"/>
                  <a:pt x="5614" y="20485"/>
                </a:cubicBezTo>
                <a:lnTo>
                  <a:pt x="20648" y="20485"/>
                </a:lnTo>
                <a:cubicBezTo>
                  <a:pt x="21172" y="20485"/>
                  <a:pt x="21600" y="17190"/>
                  <a:pt x="21600" y="13163"/>
                </a:cubicBezTo>
                <a:lnTo>
                  <a:pt x="21600" y="13163"/>
                </a:lnTo>
                <a:cubicBezTo>
                  <a:pt x="21600" y="9136"/>
                  <a:pt x="21172" y="5841"/>
                  <a:pt x="20648" y="5841"/>
                </a:cubicBezTo>
                <a:lnTo>
                  <a:pt x="5566" y="58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E121AC11-0E53-261C-7A27-B6643A8AABBF}"/>
              </a:ext>
            </a:extLst>
          </p:cNvPr>
          <p:cNvSpPr/>
          <p:nvPr/>
        </p:nvSpPr>
        <p:spPr>
          <a:xfrm>
            <a:off x="7089021" y="5601808"/>
            <a:ext cx="2715879" cy="11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CDD3A0D-A3FA-3662-802F-0808730621A8}"/>
              </a:ext>
            </a:extLst>
          </p:cNvPr>
          <p:cNvSpPr/>
          <p:nvPr/>
        </p:nvSpPr>
        <p:spPr>
          <a:xfrm>
            <a:off x="601027" y="2136063"/>
            <a:ext cx="3879073" cy="144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48" y="0"/>
                </a:moveTo>
                <a:lnTo>
                  <a:pt x="0" y="0"/>
                </a:lnTo>
                <a:lnTo>
                  <a:pt x="0" y="21600"/>
                </a:ln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3DACB4BC-2730-DF78-7E98-B7EB74F089B3}"/>
              </a:ext>
            </a:extLst>
          </p:cNvPr>
          <p:cNvSpPr/>
          <p:nvPr/>
        </p:nvSpPr>
        <p:spPr>
          <a:xfrm>
            <a:off x="433967" y="1694904"/>
            <a:ext cx="1570409" cy="1049012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E53255DB-4963-C89F-B828-E330949906F5}"/>
              </a:ext>
            </a:extLst>
          </p:cNvPr>
          <p:cNvSpPr/>
          <p:nvPr/>
        </p:nvSpPr>
        <p:spPr>
          <a:xfrm>
            <a:off x="554113" y="1775156"/>
            <a:ext cx="1330123" cy="888509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2800" b="1" dirty="0">
                <a:solidFill>
                  <a:schemeClr val="tx2"/>
                </a:solidFill>
              </a:rPr>
              <a:t>IDEA</a:t>
            </a:r>
            <a:endParaRPr sz="2800" b="1" dirty="0">
              <a:solidFill>
                <a:schemeClr val="tx2"/>
              </a:solidFill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E6CB7009-D883-BC79-FA10-68A075DD9EDB}"/>
              </a:ext>
            </a:extLst>
          </p:cNvPr>
          <p:cNvSpPr/>
          <p:nvPr/>
        </p:nvSpPr>
        <p:spPr>
          <a:xfrm>
            <a:off x="9787735" y="5162953"/>
            <a:ext cx="1570409" cy="1049012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DCA42EF2-173B-437D-D097-6C6840DE5F16}"/>
              </a:ext>
            </a:extLst>
          </p:cNvPr>
          <p:cNvSpPr/>
          <p:nvPr/>
        </p:nvSpPr>
        <p:spPr>
          <a:xfrm>
            <a:off x="9907879" y="5243205"/>
            <a:ext cx="1330123" cy="888509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n-GB" sz="1400" b="1" dirty="0">
                <a:solidFill>
                  <a:schemeClr val="tx2"/>
                </a:solidFill>
              </a:rPr>
              <a:t>Customer support chatbot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4DFF6-1D72-76FF-D67B-171C989C91B5}"/>
              </a:ext>
            </a:extLst>
          </p:cNvPr>
          <p:cNvSpPr txBox="1"/>
          <p:nvPr/>
        </p:nvSpPr>
        <p:spPr>
          <a:xfrm>
            <a:off x="2309051" y="1749544"/>
            <a:ext cx="1885701" cy="33525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Introduction</a:t>
            </a:r>
            <a:r>
              <a:rPr lang="en-US" sz="1600" b="1" noProof="1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66359-5799-3DB1-5462-584C6D0067BB}"/>
              </a:ext>
            </a:extLst>
          </p:cNvPr>
          <p:cNvSpPr txBox="1"/>
          <p:nvPr/>
        </p:nvSpPr>
        <p:spPr>
          <a:xfrm>
            <a:off x="4919623" y="5845796"/>
            <a:ext cx="1885701" cy="41906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Conclusion</a:t>
            </a:r>
            <a:r>
              <a:rPr lang="en-US" sz="2400" b="1" noProof="1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4CE7DE-D300-66C8-6E00-0812AABD1402}"/>
              </a:ext>
            </a:extLst>
          </p:cNvPr>
          <p:cNvGrpSpPr/>
          <p:nvPr/>
        </p:nvGrpSpPr>
        <p:grpSpPr>
          <a:xfrm>
            <a:off x="2716541" y="2152765"/>
            <a:ext cx="994370" cy="799659"/>
            <a:chOff x="3894223" y="1734570"/>
            <a:chExt cx="668755" cy="805107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C7B76F9E-E8C6-0F1F-C945-E6AC85AAF8D0}"/>
                </a:ext>
              </a:extLst>
            </p:cNvPr>
            <p:cNvSpPr/>
            <p:nvPr/>
          </p:nvSpPr>
          <p:spPr>
            <a:xfrm>
              <a:off x="3894223" y="1734570"/>
              <a:ext cx="66875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10200" y="0"/>
                  </a:moveTo>
                  <a:lnTo>
                    <a:pt x="3000" y="6271"/>
                  </a:lnTo>
                  <a:cubicBezTo>
                    <a:pt x="-1000" y="9755"/>
                    <a:pt x="-1000" y="15484"/>
                    <a:pt x="3000" y="18968"/>
                  </a:cubicBezTo>
                  <a:cubicBezTo>
                    <a:pt x="4956" y="20671"/>
                    <a:pt x="7533" y="21600"/>
                    <a:pt x="10289" y="21600"/>
                  </a:cubicBezTo>
                  <a:cubicBezTo>
                    <a:pt x="13044" y="21600"/>
                    <a:pt x="15622" y="20671"/>
                    <a:pt x="17578" y="18968"/>
                  </a:cubicBezTo>
                  <a:cubicBezTo>
                    <a:pt x="19533" y="17264"/>
                    <a:pt x="20600" y="15019"/>
                    <a:pt x="20600" y="12619"/>
                  </a:cubicBezTo>
                  <a:cubicBezTo>
                    <a:pt x="20600" y="10219"/>
                    <a:pt x="19533" y="7974"/>
                    <a:pt x="17578" y="6271"/>
                  </a:cubicBezTo>
                  <a:lnTo>
                    <a:pt x="102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F658461-0EB8-ADE2-356A-0B7BBE81BA82}"/>
                </a:ext>
              </a:extLst>
            </p:cNvPr>
            <p:cNvSpPr/>
            <p:nvPr/>
          </p:nvSpPr>
          <p:spPr>
            <a:xfrm>
              <a:off x="3921275" y="177675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9" name="Circle">
              <a:extLst>
                <a:ext uri="{FF2B5EF4-FFF2-40B4-BE49-F238E27FC236}">
                  <a16:creationId xmlns:a16="http://schemas.microsoft.com/office/drawing/2014/main" id="{7BB28180-CF96-3293-8EFE-7205A0B32830}"/>
                </a:ext>
              </a:extLst>
            </p:cNvPr>
            <p:cNvSpPr/>
            <p:nvPr/>
          </p:nvSpPr>
          <p:spPr>
            <a:xfrm>
              <a:off x="3989086" y="1973189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sp>
        <p:nvSpPr>
          <p:cNvPr id="60" name="Circle">
            <a:extLst>
              <a:ext uri="{FF2B5EF4-FFF2-40B4-BE49-F238E27FC236}">
                <a16:creationId xmlns:a16="http://schemas.microsoft.com/office/drawing/2014/main" id="{E433BFDF-CCA5-E8C3-4B10-F7CD76F23988}"/>
              </a:ext>
            </a:extLst>
          </p:cNvPr>
          <p:cNvSpPr/>
          <p:nvPr/>
        </p:nvSpPr>
        <p:spPr>
          <a:xfrm>
            <a:off x="8334543" y="3226705"/>
            <a:ext cx="656416" cy="438474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47C317-6C04-5F57-AC92-9B5CD15EA48D}"/>
              </a:ext>
            </a:extLst>
          </p:cNvPr>
          <p:cNvSpPr txBox="1"/>
          <p:nvPr/>
        </p:nvSpPr>
        <p:spPr>
          <a:xfrm>
            <a:off x="7587002" y="4878625"/>
            <a:ext cx="2437357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600" b="1" spc="300" noProof="1"/>
              <a:t>Future Scopes &amp; Research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911CB9F-D19C-F3E6-70E8-8D718C462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32" y="2534865"/>
            <a:ext cx="402779" cy="387305"/>
          </a:xfrm>
          <a:prstGeom prst="rect">
            <a:avLst/>
          </a:prstGeom>
        </p:spPr>
      </p:pic>
      <p:sp>
        <p:nvSpPr>
          <p:cNvPr id="13" name="Shape">
            <a:extLst>
              <a:ext uri="{FF2B5EF4-FFF2-40B4-BE49-F238E27FC236}">
                <a16:creationId xmlns:a16="http://schemas.microsoft.com/office/drawing/2014/main" id="{F68659DC-7A5A-94F3-267F-5A30AEA9AF29}"/>
              </a:ext>
            </a:extLst>
          </p:cNvPr>
          <p:cNvSpPr/>
          <p:nvPr/>
        </p:nvSpPr>
        <p:spPr>
          <a:xfrm>
            <a:off x="4520325" y="2166883"/>
            <a:ext cx="2693864" cy="144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F22F11-D050-D04D-AB3A-65EBCCDB8FFA}"/>
              </a:ext>
            </a:extLst>
          </p:cNvPr>
          <p:cNvSpPr txBox="1"/>
          <p:nvPr/>
        </p:nvSpPr>
        <p:spPr>
          <a:xfrm>
            <a:off x="4615209" y="2047595"/>
            <a:ext cx="2551640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endParaRPr lang="en-US" sz="1600" b="1" spc="300" noProof="1"/>
          </a:p>
          <a:p>
            <a:pPr algn="ctr"/>
            <a:r>
              <a:rPr lang="en-US" sz="1600" b="1" spc="300" noProof="1"/>
              <a:t>Problem Formulations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DE76A7-8366-DDDD-3B6A-417FF4E45DA4}"/>
              </a:ext>
            </a:extLst>
          </p:cNvPr>
          <p:cNvGrpSpPr/>
          <p:nvPr/>
        </p:nvGrpSpPr>
        <p:grpSpPr>
          <a:xfrm>
            <a:off x="5392188" y="1437791"/>
            <a:ext cx="997592" cy="799659"/>
            <a:chOff x="5135066" y="1013149"/>
            <a:chExt cx="670921" cy="805107"/>
          </a:xfrm>
        </p:grpSpPr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6AB28CF3-110E-1D0A-EC2C-B186EA70E4CF}"/>
                </a:ext>
              </a:extLst>
            </p:cNvPr>
            <p:cNvSpPr/>
            <p:nvPr/>
          </p:nvSpPr>
          <p:spPr>
            <a:xfrm>
              <a:off x="5135066" y="1013149"/>
              <a:ext cx="670921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05" y="0"/>
                  </a:moveTo>
                  <a:cubicBezTo>
                    <a:pt x="7179" y="0"/>
                    <a:pt x="4722" y="929"/>
                    <a:pt x="2859" y="2632"/>
                  </a:cubicBezTo>
                  <a:cubicBezTo>
                    <a:pt x="-953" y="6116"/>
                    <a:pt x="-953" y="11845"/>
                    <a:pt x="2859" y="15329"/>
                  </a:cubicBezTo>
                  <a:lnTo>
                    <a:pt x="9720" y="21600"/>
                  </a:lnTo>
                  <a:lnTo>
                    <a:pt x="16835" y="15329"/>
                  </a:lnTo>
                  <a:cubicBezTo>
                    <a:pt x="20647" y="11845"/>
                    <a:pt x="20647" y="6116"/>
                    <a:pt x="16835" y="2632"/>
                  </a:cubicBezTo>
                  <a:cubicBezTo>
                    <a:pt x="14887" y="929"/>
                    <a:pt x="12431" y="0"/>
                    <a:pt x="980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D99AB345-E9A3-4F42-1204-B9B9604D5C22}"/>
                </a:ext>
              </a:extLst>
            </p:cNvPr>
            <p:cNvSpPr/>
            <p:nvPr/>
          </p:nvSpPr>
          <p:spPr>
            <a:xfrm>
              <a:off x="5163201" y="1042004"/>
              <a:ext cx="614653" cy="73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17" extrusionOk="0">
                  <a:moveTo>
                    <a:pt x="16754" y="14708"/>
                  </a:moveTo>
                  <a:cubicBezTo>
                    <a:pt x="20631" y="11297"/>
                    <a:pt x="20631" y="5857"/>
                    <a:pt x="16754" y="2528"/>
                  </a:cubicBezTo>
                  <a:cubicBezTo>
                    <a:pt x="12877" y="-802"/>
                    <a:pt x="6693" y="-883"/>
                    <a:pt x="2908" y="2528"/>
                  </a:cubicBezTo>
                  <a:cubicBezTo>
                    <a:pt x="-969" y="5938"/>
                    <a:pt x="-969" y="11379"/>
                    <a:pt x="2908" y="14708"/>
                  </a:cubicBezTo>
                  <a:lnTo>
                    <a:pt x="9739" y="20717"/>
                  </a:lnTo>
                  <a:lnTo>
                    <a:pt x="16754" y="14708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6" name="Circle">
              <a:extLst>
                <a:ext uri="{FF2B5EF4-FFF2-40B4-BE49-F238E27FC236}">
                  <a16:creationId xmlns:a16="http://schemas.microsoft.com/office/drawing/2014/main" id="{21171900-F02A-9AA1-BCFF-25C1D49C8B59}"/>
                </a:ext>
              </a:extLst>
            </p:cNvPr>
            <p:cNvSpPr/>
            <p:nvPr/>
          </p:nvSpPr>
          <p:spPr>
            <a:xfrm>
              <a:off x="5231012" y="1105284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B4D4307-7FFF-863D-61A0-2B088A061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92" y="1571682"/>
            <a:ext cx="427069" cy="410662"/>
          </a:xfrm>
          <a:prstGeom prst="rect">
            <a:avLst/>
          </a:prstGeom>
        </p:spPr>
      </p:pic>
      <p:sp>
        <p:nvSpPr>
          <p:cNvPr id="18" name="Shape">
            <a:extLst>
              <a:ext uri="{FF2B5EF4-FFF2-40B4-BE49-F238E27FC236}">
                <a16:creationId xmlns:a16="http://schemas.microsoft.com/office/drawing/2014/main" id="{C2A5E7A2-4413-A573-7988-E3782317E14B}"/>
              </a:ext>
            </a:extLst>
          </p:cNvPr>
          <p:cNvSpPr/>
          <p:nvPr/>
        </p:nvSpPr>
        <p:spPr>
          <a:xfrm>
            <a:off x="6928199" y="3868055"/>
            <a:ext cx="2890841" cy="155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952EA-7694-A560-55C3-5B7B2F766F82}"/>
              </a:ext>
            </a:extLst>
          </p:cNvPr>
          <p:cNvSpPr txBox="1"/>
          <p:nvPr/>
        </p:nvSpPr>
        <p:spPr>
          <a:xfrm>
            <a:off x="7503575" y="1694904"/>
            <a:ext cx="1885701" cy="33525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Objective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1B2E13-6DDF-11CA-2EE8-D25D2B50899F}"/>
              </a:ext>
            </a:extLst>
          </p:cNvPr>
          <p:cNvGrpSpPr/>
          <p:nvPr/>
        </p:nvGrpSpPr>
        <p:grpSpPr>
          <a:xfrm>
            <a:off x="8118487" y="2202118"/>
            <a:ext cx="993300" cy="799659"/>
            <a:chOff x="6375907" y="1734570"/>
            <a:chExt cx="668035" cy="805107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A9A4B10C-A3BD-FE7C-3E6A-05AA306FA12A}"/>
                </a:ext>
              </a:extLst>
            </p:cNvPr>
            <p:cNvSpPr/>
            <p:nvPr/>
          </p:nvSpPr>
          <p:spPr>
            <a:xfrm>
              <a:off x="6375907" y="1734570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459794DA-5387-B214-90B9-010B160D3191}"/>
                </a:ext>
              </a:extLst>
            </p:cNvPr>
            <p:cNvSpPr/>
            <p:nvPr/>
          </p:nvSpPr>
          <p:spPr>
            <a:xfrm>
              <a:off x="6402599" y="177675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3" name="Circle">
              <a:extLst>
                <a:ext uri="{FF2B5EF4-FFF2-40B4-BE49-F238E27FC236}">
                  <a16:creationId xmlns:a16="http://schemas.microsoft.com/office/drawing/2014/main" id="{185B3447-0544-E498-E99E-6FEE76D7042B}"/>
                </a:ext>
              </a:extLst>
            </p:cNvPr>
            <p:cNvSpPr/>
            <p:nvPr/>
          </p:nvSpPr>
          <p:spPr>
            <a:xfrm>
              <a:off x="6470411" y="1980953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969DE9B-FB11-C254-F089-CD9E8F56C2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26" y="2460928"/>
            <a:ext cx="465895" cy="40202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679762C-9158-96D9-5C68-60C8FDE33AE1}"/>
              </a:ext>
            </a:extLst>
          </p:cNvPr>
          <p:cNvSpPr txBox="1"/>
          <p:nvPr/>
        </p:nvSpPr>
        <p:spPr>
          <a:xfrm>
            <a:off x="2192283" y="444333"/>
            <a:ext cx="690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600" dirty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INDEX OF PROJECT EVALUATION -1  </a:t>
            </a:r>
            <a:endParaRPr lang="en-IN" sz="1800" spc="600" dirty="0">
              <a:solidFill>
                <a:srgbClr val="FC03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D547D4B1-729D-E7FD-617D-6F6B2FF365FD}"/>
              </a:ext>
            </a:extLst>
          </p:cNvPr>
          <p:cNvSpPr/>
          <p:nvPr/>
        </p:nvSpPr>
        <p:spPr>
          <a:xfrm>
            <a:off x="4112095" y="3890420"/>
            <a:ext cx="2845509" cy="171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13" extrusionOk="0">
                <a:moveTo>
                  <a:pt x="15796" y="14284"/>
                </a:moveTo>
                <a:cubicBezTo>
                  <a:pt x="17366" y="14284"/>
                  <a:pt x="18888" y="16374"/>
                  <a:pt x="20315" y="19858"/>
                </a:cubicBezTo>
                <a:cubicBezTo>
                  <a:pt x="20934" y="21600"/>
                  <a:pt x="21600" y="18116"/>
                  <a:pt x="21600" y="13239"/>
                </a:cubicBezTo>
                <a:lnTo>
                  <a:pt x="21600" y="13239"/>
                </a:lnTo>
                <a:cubicBezTo>
                  <a:pt x="21600" y="10103"/>
                  <a:pt x="21315" y="7665"/>
                  <a:pt x="20934" y="6619"/>
                </a:cubicBezTo>
                <a:cubicBezTo>
                  <a:pt x="19316" y="2439"/>
                  <a:pt x="17604" y="0"/>
                  <a:pt x="15796" y="0"/>
                </a:cubicBezTo>
                <a:lnTo>
                  <a:pt x="952" y="0"/>
                </a:lnTo>
                <a:cubicBezTo>
                  <a:pt x="428" y="0"/>
                  <a:pt x="0" y="3136"/>
                  <a:pt x="0" y="6968"/>
                </a:cubicBezTo>
                <a:lnTo>
                  <a:pt x="0" y="6968"/>
                </a:lnTo>
                <a:cubicBezTo>
                  <a:pt x="0" y="10800"/>
                  <a:pt x="428" y="13935"/>
                  <a:pt x="952" y="13935"/>
                </a:cubicBezTo>
                <a:lnTo>
                  <a:pt x="15796" y="1393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3048F9-6472-918C-F5AE-01D77C3DD2E3}"/>
              </a:ext>
            </a:extLst>
          </p:cNvPr>
          <p:cNvSpPr txBox="1"/>
          <p:nvPr/>
        </p:nvSpPr>
        <p:spPr>
          <a:xfrm>
            <a:off x="4790441" y="4080840"/>
            <a:ext cx="1885701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pc="300" noProof="1"/>
              <a:t>Methodology</a:t>
            </a:r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3B2C2A33-7AC3-31C7-E812-135B9B8F16BB}"/>
              </a:ext>
            </a:extLst>
          </p:cNvPr>
          <p:cNvSpPr/>
          <p:nvPr/>
        </p:nvSpPr>
        <p:spPr>
          <a:xfrm>
            <a:off x="4392068" y="3092591"/>
            <a:ext cx="994370" cy="799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0" h="21600" extrusionOk="0">
                <a:moveTo>
                  <a:pt x="10111" y="21600"/>
                </a:moveTo>
                <a:lnTo>
                  <a:pt x="17578" y="15329"/>
                </a:lnTo>
                <a:cubicBezTo>
                  <a:pt x="19533" y="13626"/>
                  <a:pt x="20600" y="11381"/>
                  <a:pt x="20600" y="8981"/>
                </a:cubicBezTo>
                <a:cubicBezTo>
                  <a:pt x="20600" y="6581"/>
                  <a:pt x="19533" y="4335"/>
                  <a:pt x="17578" y="2632"/>
                </a:cubicBezTo>
                <a:cubicBezTo>
                  <a:pt x="15622" y="929"/>
                  <a:pt x="13044" y="0"/>
                  <a:pt x="10289" y="0"/>
                </a:cubicBezTo>
                <a:cubicBezTo>
                  <a:pt x="7533" y="0"/>
                  <a:pt x="4956" y="929"/>
                  <a:pt x="3000" y="2632"/>
                </a:cubicBezTo>
                <a:cubicBezTo>
                  <a:pt x="-1000" y="6116"/>
                  <a:pt x="-1000" y="11845"/>
                  <a:pt x="3000" y="15329"/>
                </a:cubicBezTo>
                <a:lnTo>
                  <a:pt x="10111" y="216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03BB20E7-7D7E-D227-04D0-7EA04D30383B}"/>
              </a:ext>
            </a:extLst>
          </p:cNvPr>
          <p:cNvSpPr/>
          <p:nvPr/>
        </p:nvSpPr>
        <p:spPr>
          <a:xfrm>
            <a:off x="5249136" y="3121389"/>
            <a:ext cx="913926" cy="731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62" h="20717" extrusionOk="0">
                <a:moveTo>
                  <a:pt x="16754" y="14708"/>
                </a:moveTo>
                <a:cubicBezTo>
                  <a:pt x="20631" y="11297"/>
                  <a:pt x="20631" y="5857"/>
                  <a:pt x="16754" y="2528"/>
                </a:cubicBezTo>
                <a:cubicBezTo>
                  <a:pt x="12877" y="-802"/>
                  <a:pt x="6693" y="-883"/>
                  <a:pt x="2908" y="2528"/>
                </a:cubicBezTo>
                <a:cubicBezTo>
                  <a:pt x="-969" y="5938"/>
                  <a:pt x="-969" y="11379"/>
                  <a:pt x="2908" y="14708"/>
                </a:cubicBezTo>
                <a:lnTo>
                  <a:pt x="9739" y="20717"/>
                </a:lnTo>
                <a:lnTo>
                  <a:pt x="16754" y="1470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sp>
        <p:nvSpPr>
          <p:cNvPr id="75" name="Circle">
            <a:extLst>
              <a:ext uri="{FF2B5EF4-FFF2-40B4-BE49-F238E27FC236}">
                <a16:creationId xmlns:a16="http://schemas.microsoft.com/office/drawing/2014/main" id="{DF427DC2-DC2C-C53F-55B3-B3B63D98C6E9}"/>
              </a:ext>
            </a:extLst>
          </p:cNvPr>
          <p:cNvSpPr/>
          <p:nvPr/>
        </p:nvSpPr>
        <p:spPr>
          <a:xfrm>
            <a:off x="5349963" y="3191952"/>
            <a:ext cx="712266" cy="475783"/>
          </a:xfrm>
          <a:prstGeom prst="ellipse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80D7914-8A21-3CA3-25DF-90539BE7C3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01" y="3229882"/>
            <a:ext cx="412230" cy="396394"/>
          </a:xfrm>
          <a:prstGeom prst="rect">
            <a:avLst/>
          </a:prstGeom>
        </p:spPr>
      </p:pic>
      <p:sp>
        <p:nvSpPr>
          <p:cNvPr id="2" name="Shape">
            <a:extLst>
              <a:ext uri="{FF2B5EF4-FFF2-40B4-BE49-F238E27FC236}">
                <a16:creationId xmlns:a16="http://schemas.microsoft.com/office/drawing/2014/main" id="{21300B15-8BF0-D01B-DB68-E2B099AAB047}"/>
              </a:ext>
            </a:extLst>
          </p:cNvPr>
          <p:cNvSpPr/>
          <p:nvPr/>
        </p:nvSpPr>
        <p:spPr>
          <a:xfrm>
            <a:off x="7240373" y="2155639"/>
            <a:ext cx="2564527" cy="163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21600" y="10800"/>
                </a:lnTo>
                <a:cubicBezTo>
                  <a:pt x="21600" y="4860"/>
                  <a:pt x="21172" y="0"/>
                  <a:pt x="20648" y="0"/>
                </a:cubicBezTo>
                <a:lnTo>
                  <a:pt x="952" y="0"/>
                </a:lnTo>
                <a:cubicBezTo>
                  <a:pt x="428" y="0"/>
                  <a:pt x="0" y="4860"/>
                  <a:pt x="0" y="10800"/>
                </a:cubicBezTo>
                <a:lnTo>
                  <a:pt x="0" y="10800"/>
                </a:lnTo>
                <a:cubicBezTo>
                  <a:pt x="0" y="16740"/>
                  <a:pt x="428" y="21600"/>
                  <a:pt x="952" y="21600"/>
                </a:cubicBezTo>
                <a:lnTo>
                  <a:pt x="20648" y="21600"/>
                </a:lnTo>
                <a:cubicBezTo>
                  <a:pt x="21172" y="21600"/>
                  <a:pt x="21600" y="16740"/>
                  <a:pt x="21600" y="1080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FF40B-D76F-61D2-E313-51E693A30709}"/>
              </a:ext>
            </a:extLst>
          </p:cNvPr>
          <p:cNvGrpSpPr/>
          <p:nvPr/>
        </p:nvGrpSpPr>
        <p:grpSpPr>
          <a:xfrm>
            <a:off x="8094559" y="3866252"/>
            <a:ext cx="993300" cy="799659"/>
            <a:chOff x="6375907" y="1734570"/>
            <a:chExt cx="668035" cy="805107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F7167E07-CEFD-1501-A0CB-18A8F5613039}"/>
                </a:ext>
              </a:extLst>
            </p:cNvPr>
            <p:cNvSpPr/>
            <p:nvPr/>
          </p:nvSpPr>
          <p:spPr>
            <a:xfrm>
              <a:off x="6375907" y="1734570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C0483473-C9A8-E784-1D9A-B310DABD0827}"/>
                </a:ext>
              </a:extLst>
            </p:cNvPr>
            <p:cNvSpPr/>
            <p:nvPr/>
          </p:nvSpPr>
          <p:spPr>
            <a:xfrm>
              <a:off x="6402599" y="177675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AEE9A123-6A63-D2CC-B202-7F68589CD73F}"/>
                </a:ext>
              </a:extLst>
            </p:cNvPr>
            <p:cNvSpPr/>
            <p:nvPr/>
          </p:nvSpPr>
          <p:spPr>
            <a:xfrm>
              <a:off x="6470411" y="1980953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11" name="Graphic 10" descr="Checklist with solid fill">
            <a:extLst>
              <a:ext uri="{FF2B5EF4-FFF2-40B4-BE49-F238E27FC236}">
                <a16:creationId xmlns:a16="http://schemas.microsoft.com/office/drawing/2014/main" id="{FA0A4B1A-D09C-6992-2E2E-A88D50E2E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3620" y="4123246"/>
            <a:ext cx="475784" cy="4757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ED0D74B-B6CE-6E42-E887-9D7A9603C4CD}"/>
              </a:ext>
            </a:extLst>
          </p:cNvPr>
          <p:cNvSpPr txBox="1"/>
          <p:nvPr/>
        </p:nvSpPr>
        <p:spPr>
          <a:xfrm>
            <a:off x="7573713" y="3175171"/>
            <a:ext cx="2034991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Feature Identification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C23AF1-21EB-A478-83FA-33FA52B7214D}"/>
              </a:ext>
            </a:extLst>
          </p:cNvPr>
          <p:cNvGrpSpPr/>
          <p:nvPr/>
        </p:nvGrpSpPr>
        <p:grpSpPr>
          <a:xfrm>
            <a:off x="1984369" y="3852626"/>
            <a:ext cx="2564527" cy="1000003"/>
            <a:chOff x="1982901" y="3853058"/>
            <a:chExt cx="2564527" cy="100000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D74186-0B46-D0CA-59CC-D87547156F5C}"/>
                </a:ext>
              </a:extLst>
            </p:cNvPr>
            <p:cNvGrpSpPr/>
            <p:nvPr/>
          </p:nvGrpSpPr>
          <p:grpSpPr>
            <a:xfrm>
              <a:off x="2154507" y="4053402"/>
              <a:ext cx="993300" cy="799659"/>
              <a:chOff x="6375907" y="3494836"/>
              <a:chExt cx="668035" cy="805107"/>
            </a:xfrm>
          </p:grpSpPr>
          <p:sp>
            <p:nvSpPr>
              <p:cNvPr id="55" name="Shape">
                <a:extLst>
                  <a:ext uri="{FF2B5EF4-FFF2-40B4-BE49-F238E27FC236}">
                    <a16:creationId xmlns:a16="http://schemas.microsoft.com/office/drawing/2014/main" id="{15284BCE-AE1C-28DB-060F-229063673E16}"/>
                  </a:ext>
                </a:extLst>
              </p:cNvPr>
              <p:cNvSpPr/>
              <p:nvPr/>
            </p:nvSpPr>
            <p:spPr>
              <a:xfrm>
                <a:off x="6375907" y="3494836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D912C845-2B2E-78DD-46DA-8A94AEDB9836}"/>
                  </a:ext>
                </a:extLst>
              </p:cNvPr>
              <p:cNvSpPr/>
              <p:nvPr/>
            </p:nvSpPr>
            <p:spPr>
              <a:xfrm>
                <a:off x="6470411" y="3720126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</p:grp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C9EB0895-411B-DF4E-B3A6-8BFEE1E7AA44}"/>
                </a:ext>
              </a:extLst>
            </p:cNvPr>
            <p:cNvSpPr/>
            <p:nvPr/>
          </p:nvSpPr>
          <p:spPr>
            <a:xfrm>
              <a:off x="1982901" y="3878569"/>
              <a:ext cx="2564527" cy="1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10800"/>
                  </a:lnTo>
                  <a:cubicBezTo>
                    <a:pt x="21600" y="4860"/>
                    <a:pt x="21172" y="0"/>
                    <a:pt x="20648" y="0"/>
                  </a:cubicBezTo>
                  <a:lnTo>
                    <a:pt x="952" y="0"/>
                  </a:lnTo>
                  <a:cubicBezTo>
                    <a:pt x="428" y="0"/>
                    <a:pt x="0" y="4860"/>
                    <a:pt x="0" y="10800"/>
                  </a:cubicBezTo>
                  <a:lnTo>
                    <a:pt x="0" y="10800"/>
                  </a:lnTo>
                  <a:cubicBezTo>
                    <a:pt x="0" y="16740"/>
                    <a:pt x="428" y="21600"/>
                    <a:pt x="952" y="21600"/>
                  </a:cubicBezTo>
                  <a:lnTo>
                    <a:pt x="20648" y="21600"/>
                  </a:lnTo>
                  <a:cubicBezTo>
                    <a:pt x="21172" y="21600"/>
                    <a:pt x="21600" y="16740"/>
                    <a:pt x="21600" y="108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5D250F9-3110-CF24-8890-1E347CA872A4}"/>
                </a:ext>
              </a:extLst>
            </p:cNvPr>
            <p:cNvGrpSpPr/>
            <p:nvPr/>
          </p:nvGrpSpPr>
          <p:grpSpPr>
            <a:xfrm>
              <a:off x="2898019" y="3853058"/>
              <a:ext cx="993300" cy="799659"/>
              <a:chOff x="6375907" y="1734570"/>
              <a:chExt cx="668035" cy="805107"/>
            </a:xfrm>
          </p:grpSpPr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DF7B2BD7-C289-B55E-22EF-3FC5CC04071A}"/>
                  </a:ext>
                </a:extLst>
              </p:cNvPr>
              <p:cNvSpPr/>
              <p:nvPr/>
            </p:nvSpPr>
            <p:spPr>
              <a:xfrm>
                <a:off x="6375907" y="1734570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id="{C06BADE0-BD33-585E-5629-3C99A1BB6E00}"/>
                  </a:ext>
                </a:extLst>
              </p:cNvPr>
              <p:cNvSpPr/>
              <p:nvPr/>
            </p:nvSpPr>
            <p:spPr>
              <a:xfrm>
                <a:off x="6402599" y="177675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58" name="Circle">
                <a:extLst>
                  <a:ext uri="{FF2B5EF4-FFF2-40B4-BE49-F238E27FC236}">
                    <a16:creationId xmlns:a16="http://schemas.microsoft.com/office/drawing/2014/main" id="{36A7F86B-F6DD-C849-819C-B815A4BF8C2E}"/>
                  </a:ext>
                </a:extLst>
              </p:cNvPr>
              <p:cNvSpPr/>
              <p:nvPr/>
            </p:nvSpPr>
            <p:spPr>
              <a:xfrm>
                <a:off x="6470411" y="1980953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3392322-2DCA-968C-7339-94DC5B3CD089}"/>
              </a:ext>
            </a:extLst>
          </p:cNvPr>
          <p:cNvSpPr txBox="1"/>
          <p:nvPr/>
        </p:nvSpPr>
        <p:spPr>
          <a:xfrm>
            <a:off x="2501772" y="3182814"/>
            <a:ext cx="188241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Constraint Identification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B90754-AF17-8EA9-2B6F-283AD15DE660}"/>
              </a:ext>
            </a:extLst>
          </p:cNvPr>
          <p:cNvGrpSpPr/>
          <p:nvPr/>
        </p:nvGrpSpPr>
        <p:grpSpPr>
          <a:xfrm>
            <a:off x="8415671" y="5601080"/>
            <a:ext cx="993300" cy="799659"/>
            <a:chOff x="6375907" y="1734570"/>
            <a:chExt cx="668035" cy="805107"/>
          </a:xfrm>
        </p:grpSpPr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0B7274CA-FD30-CDDE-1919-6D5833D726C7}"/>
                </a:ext>
              </a:extLst>
            </p:cNvPr>
            <p:cNvSpPr/>
            <p:nvPr/>
          </p:nvSpPr>
          <p:spPr>
            <a:xfrm>
              <a:off x="6375907" y="1734570"/>
              <a:ext cx="668035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7" h="21600" extrusionOk="0">
                  <a:moveTo>
                    <a:pt x="9758" y="0"/>
                  </a:moveTo>
                  <a:lnTo>
                    <a:pt x="2870" y="6271"/>
                  </a:lnTo>
                  <a:cubicBezTo>
                    <a:pt x="-957" y="9755"/>
                    <a:pt x="-957" y="15484"/>
                    <a:pt x="2870" y="18968"/>
                  </a:cubicBezTo>
                  <a:cubicBezTo>
                    <a:pt x="4741" y="20671"/>
                    <a:pt x="7207" y="21600"/>
                    <a:pt x="9843" y="21600"/>
                  </a:cubicBezTo>
                  <a:cubicBezTo>
                    <a:pt x="12479" y="21600"/>
                    <a:pt x="14945" y="20671"/>
                    <a:pt x="16816" y="18968"/>
                  </a:cubicBezTo>
                  <a:cubicBezTo>
                    <a:pt x="20643" y="15484"/>
                    <a:pt x="20643" y="9755"/>
                    <a:pt x="16816" y="6194"/>
                  </a:cubicBezTo>
                  <a:lnTo>
                    <a:pt x="97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5064CF82-AAAD-1E4C-72A0-7CDE9CE82695}"/>
                </a:ext>
              </a:extLst>
            </p:cNvPr>
            <p:cNvSpPr/>
            <p:nvPr/>
          </p:nvSpPr>
          <p:spPr>
            <a:xfrm>
              <a:off x="6402599" y="1776753"/>
              <a:ext cx="614653" cy="73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47" extrusionOk="0">
                  <a:moveTo>
                    <a:pt x="16754" y="6009"/>
                  </a:moveTo>
                  <a:cubicBezTo>
                    <a:pt x="20631" y="9420"/>
                    <a:pt x="20631" y="14860"/>
                    <a:pt x="16754" y="18189"/>
                  </a:cubicBezTo>
                  <a:cubicBezTo>
                    <a:pt x="12877" y="21600"/>
                    <a:pt x="6693" y="21600"/>
                    <a:pt x="2908" y="18189"/>
                  </a:cubicBezTo>
                  <a:cubicBezTo>
                    <a:pt x="-969" y="14779"/>
                    <a:pt x="-969" y="9338"/>
                    <a:pt x="2908" y="6009"/>
                  </a:cubicBezTo>
                  <a:lnTo>
                    <a:pt x="9739" y="0"/>
                  </a:lnTo>
                  <a:lnTo>
                    <a:pt x="16754" y="600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82" name="Circle">
              <a:extLst>
                <a:ext uri="{FF2B5EF4-FFF2-40B4-BE49-F238E27FC236}">
                  <a16:creationId xmlns:a16="http://schemas.microsoft.com/office/drawing/2014/main" id="{AC17D398-BEE4-4C02-734C-71C488565936}"/>
                </a:ext>
              </a:extLst>
            </p:cNvPr>
            <p:cNvSpPr/>
            <p:nvPr/>
          </p:nvSpPr>
          <p:spPr>
            <a:xfrm>
              <a:off x="6470411" y="1980953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62130C04-F8A4-762D-2AB2-526AF344B8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73" y="5865592"/>
            <a:ext cx="453615" cy="43618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F2BA334-A175-5EA1-CA07-FC37CFB074C5}"/>
              </a:ext>
            </a:extLst>
          </p:cNvPr>
          <p:cNvGrpSpPr/>
          <p:nvPr/>
        </p:nvGrpSpPr>
        <p:grpSpPr>
          <a:xfrm>
            <a:off x="5363679" y="4928867"/>
            <a:ext cx="997592" cy="799659"/>
            <a:chOff x="5135066" y="1013149"/>
            <a:chExt cx="670921" cy="805107"/>
          </a:xfrm>
        </p:grpSpPr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436DD854-A4BA-4BBA-A78E-C1568B10FB9A}"/>
                </a:ext>
              </a:extLst>
            </p:cNvPr>
            <p:cNvSpPr/>
            <p:nvPr/>
          </p:nvSpPr>
          <p:spPr>
            <a:xfrm>
              <a:off x="5135066" y="1013149"/>
              <a:ext cx="670921" cy="8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extrusionOk="0">
                  <a:moveTo>
                    <a:pt x="9805" y="0"/>
                  </a:moveTo>
                  <a:cubicBezTo>
                    <a:pt x="7179" y="0"/>
                    <a:pt x="4722" y="929"/>
                    <a:pt x="2859" y="2632"/>
                  </a:cubicBezTo>
                  <a:cubicBezTo>
                    <a:pt x="-953" y="6116"/>
                    <a:pt x="-953" y="11845"/>
                    <a:pt x="2859" y="15329"/>
                  </a:cubicBezTo>
                  <a:lnTo>
                    <a:pt x="9720" y="21600"/>
                  </a:lnTo>
                  <a:lnTo>
                    <a:pt x="16835" y="15329"/>
                  </a:lnTo>
                  <a:cubicBezTo>
                    <a:pt x="20647" y="11845"/>
                    <a:pt x="20647" y="6116"/>
                    <a:pt x="16835" y="2632"/>
                  </a:cubicBezTo>
                  <a:cubicBezTo>
                    <a:pt x="14887" y="929"/>
                    <a:pt x="12431" y="0"/>
                    <a:pt x="980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F7991D5A-6CB6-E217-2C26-78594EBBDAF6}"/>
                </a:ext>
              </a:extLst>
            </p:cNvPr>
            <p:cNvSpPr/>
            <p:nvPr/>
          </p:nvSpPr>
          <p:spPr>
            <a:xfrm>
              <a:off x="5163201" y="1042004"/>
              <a:ext cx="614653" cy="73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2" h="20717" extrusionOk="0">
                  <a:moveTo>
                    <a:pt x="16754" y="14708"/>
                  </a:moveTo>
                  <a:cubicBezTo>
                    <a:pt x="20631" y="11297"/>
                    <a:pt x="20631" y="5857"/>
                    <a:pt x="16754" y="2528"/>
                  </a:cubicBezTo>
                  <a:cubicBezTo>
                    <a:pt x="12877" y="-802"/>
                    <a:pt x="6693" y="-883"/>
                    <a:pt x="2908" y="2528"/>
                  </a:cubicBezTo>
                  <a:cubicBezTo>
                    <a:pt x="-969" y="5938"/>
                    <a:pt x="-969" y="11379"/>
                    <a:pt x="2908" y="14708"/>
                  </a:cubicBezTo>
                  <a:lnTo>
                    <a:pt x="9739" y="20717"/>
                  </a:lnTo>
                  <a:lnTo>
                    <a:pt x="16754" y="147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88" name="Circle">
              <a:extLst>
                <a:ext uri="{FF2B5EF4-FFF2-40B4-BE49-F238E27FC236}">
                  <a16:creationId xmlns:a16="http://schemas.microsoft.com/office/drawing/2014/main" id="{C9DBAD48-D0DF-2CDF-6972-7A7C284BD8D7}"/>
                </a:ext>
              </a:extLst>
            </p:cNvPr>
            <p:cNvSpPr/>
            <p:nvPr/>
          </p:nvSpPr>
          <p:spPr>
            <a:xfrm>
              <a:off x="5231012" y="1105284"/>
              <a:ext cx="479028" cy="479024"/>
            </a:xfrm>
            <a:prstGeom prst="ellipse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BFDCECF-BB4D-2328-BF95-53E862F11E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32" y="5097817"/>
            <a:ext cx="433792" cy="417127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1CE2CE9-40DD-A511-D575-D20B32B88C73}"/>
              </a:ext>
            </a:extLst>
          </p:cNvPr>
          <p:cNvGrpSpPr/>
          <p:nvPr/>
        </p:nvGrpSpPr>
        <p:grpSpPr>
          <a:xfrm>
            <a:off x="1966291" y="5557606"/>
            <a:ext cx="2564527" cy="1000003"/>
            <a:chOff x="1982901" y="3853058"/>
            <a:chExt cx="2564527" cy="1000003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EB55CFC-1F12-F2E9-4CAA-E5D849AA3E54}"/>
                </a:ext>
              </a:extLst>
            </p:cNvPr>
            <p:cNvGrpSpPr/>
            <p:nvPr/>
          </p:nvGrpSpPr>
          <p:grpSpPr>
            <a:xfrm>
              <a:off x="2154507" y="4053402"/>
              <a:ext cx="993300" cy="799659"/>
              <a:chOff x="6375907" y="3494836"/>
              <a:chExt cx="668035" cy="805107"/>
            </a:xfrm>
          </p:grpSpPr>
          <p:sp>
            <p:nvSpPr>
              <p:cNvPr id="99" name="Shape">
                <a:extLst>
                  <a:ext uri="{FF2B5EF4-FFF2-40B4-BE49-F238E27FC236}">
                    <a16:creationId xmlns:a16="http://schemas.microsoft.com/office/drawing/2014/main" id="{B1080432-182A-1946-992B-3CD227F13583}"/>
                  </a:ext>
                </a:extLst>
              </p:cNvPr>
              <p:cNvSpPr/>
              <p:nvPr/>
            </p:nvSpPr>
            <p:spPr>
              <a:xfrm>
                <a:off x="6375907" y="3494836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37603D8C-2CB6-F666-2702-334049AD87CE}"/>
                  </a:ext>
                </a:extLst>
              </p:cNvPr>
              <p:cNvSpPr/>
              <p:nvPr/>
            </p:nvSpPr>
            <p:spPr>
              <a:xfrm>
                <a:off x="6470411" y="3720126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</p:grp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430A94B9-AABA-2817-A440-0A7F23021345}"/>
                </a:ext>
              </a:extLst>
            </p:cNvPr>
            <p:cNvSpPr/>
            <p:nvPr/>
          </p:nvSpPr>
          <p:spPr>
            <a:xfrm>
              <a:off x="1982901" y="3878569"/>
              <a:ext cx="2564527" cy="1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21600" y="10800"/>
                  </a:lnTo>
                  <a:cubicBezTo>
                    <a:pt x="21600" y="4860"/>
                    <a:pt x="21172" y="0"/>
                    <a:pt x="20648" y="0"/>
                  </a:cubicBezTo>
                  <a:lnTo>
                    <a:pt x="952" y="0"/>
                  </a:lnTo>
                  <a:cubicBezTo>
                    <a:pt x="428" y="0"/>
                    <a:pt x="0" y="4860"/>
                    <a:pt x="0" y="10800"/>
                  </a:cubicBezTo>
                  <a:lnTo>
                    <a:pt x="0" y="10800"/>
                  </a:lnTo>
                  <a:cubicBezTo>
                    <a:pt x="0" y="16740"/>
                    <a:pt x="428" y="21600"/>
                    <a:pt x="952" y="21600"/>
                  </a:cubicBezTo>
                  <a:lnTo>
                    <a:pt x="20648" y="21600"/>
                  </a:lnTo>
                  <a:cubicBezTo>
                    <a:pt x="21172" y="21600"/>
                    <a:pt x="21600" y="16740"/>
                    <a:pt x="21600" y="1080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8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B18CFA3-E37F-EEEA-F4EF-B37F88AFA4EA}"/>
                </a:ext>
              </a:extLst>
            </p:cNvPr>
            <p:cNvGrpSpPr/>
            <p:nvPr/>
          </p:nvGrpSpPr>
          <p:grpSpPr>
            <a:xfrm>
              <a:off x="2898019" y="3853058"/>
              <a:ext cx="993300" cy="799659"/>
              <a:chOff x="6375907" y="1734570"/>
              <a:chExt cx="668035" cy="805107"/>
            </a:xfrm>
          </p:grpSpPr>
          <p:sp>
            <p:nvSpPr>
              <p:cNvPr id="96" name="Shape">
                <a:extLst>
                  <a:ext uri="{FF2B5EF4-FFF2-40B4-BE49-F238E27FC236}">
                    <a16:creationId xmlns:a16="http://schemas.microsoft.com/office/drawing/2014/main" id="{F2232034-69F1-838C-28AE-CDE700C354BB}"/>
                  </a:ext>
                </a:extLst>
              </p:cNvPr>
              <p:cNvSpPr/>
              <p:nvPr/>
            </p:nvSpPr>
            <p:spPr>
              <a:xfrm>
                <a:off x="6375907" y="1734570"/>
                <a:ext cx="668035" cy="805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7" h="21600" extrusionOk="0">
                    <a:moveTo>
                      <a:pt x="9758" y="0"/>
                    </a:moveTo>
                    <a:lnTo>
                      <a:pt x="2870" y="6271"/>
                    </a:lnTo>
                    <a:cubicBezTo>
                      <a:pt x="-957" y="9755"/>
                      <a:pt x="-957" y="15484"/>
                      <a:pt x="2870" y="18968"/>
                    </a:cubicBezTo>
                    <a:cubicBezTo>
                      <a:pt x="4741" y="20671"/>
                      <a:pt x="7207" y="21600"/>
                      <a:pt x="9843" y="21600"/>
                    </a:cubicBezTo>
                    <a:cubicBezTo>
                      <a:pt x="12479" y="21600"/>
                      <a:pt x="14945" y="20671"/>
                      <a:pt x="16816" y="18968"/>
                    </a:cubicBezTo>
                    <a:cubicBezTo>
                      <a:pt x="20643" y="15484"/>
                      <a:pt x="20643" y="9755"/>
                      <a:pt x="16816" y="6194"/>
                    </a:cubicBez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97" name="Shape">
                <a:extLst>
                  <a:ext uri="{FF2B5EF4-FFF2-40B4-BE49-F238E27FC236}">
                    <a16:creationId xmlns:a16="http://schemas.microsoft.com/office/drawing/2014/main" id="{DFBC087C-B4F8-8F91-A86A-358E589C6AA7}"/>
                  </a:ext>
                </a:extLst>
              </p:cNvPr>
              <p:cNvSpPr/>
              <p:nvPr/>
            </p:nvSpPr>
            <p:spPr>
              <a:xfrm>
                <a:off x="6402599" y="1776753"/>
                <a:ext cx="614653" cy="737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62" h="20747" extrusionOk="0">
                    <a:moveTo>
                      <a:pt x="16754" y="6009"/>
                    </a:moveTo>
                    <a:cubicBezTo>
                      <a:pt x="20631" y="9420"/>
                      <a:pt x="20631" y="14860"/>
                      <a:pt x="16754" y="18189"/>
                    </a:cubicBezTo>
                    <a:cubicBezTo>
                      <a:pt x="12877" y="21600"/>
                      <a:pt x="6693" y="21600"/>
                      <a:pt x="2908" y="18189"/>
                    </a:cubicBezTo>
                    <a:cubicBezTo>
                      <a:pt x="-969" y="14779"/>
                      <a:pt x="-969" y="9338"/>
                      <a:pt x="2908" y="6009"/>
                    </a:cubicBezTo>
                    <a:lnTo>
                      <a:pt x="9739" y="0"/>
                    </a:lnTo>
                    <a:lnTo>
                      <a:pt x="16754" y="600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  <p:sp>
            <p:nvSpPr>
              <p:cNvPr id="98" name="Circle">
                <a:extLst>
                  <a:ext uri="{FF2B5EF4-FFF2-40B4-BE49-F238E27FC236}">
                    <a16:creationId xmlns:a16="http://schemas.microsoft.com/office/drawing/2014/main" id="{F16FCF10-517A-3EBB-14A7-C29917CAAC4E}"/>
                  </a:ext>
                </a:extLst>
              </p:cNvPr>
              <p:cNvSpPr/>
              <p:nvPr/>
            </p:nvSpPr>
            <p:spPr>
              <a:xfrm>
                <a:off x="6470411" y="1980953"/>
                <a:ext cx="479028" cy="479024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80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A74EF9B-702E-B456-1A29-A0EDFA358792}"/>
              </a:ext>
            </a:extLst>
          </p:cNvPr>
          <p:cNvSpPr txBox="1"/>
          <p:nvPr/>
        </p:nvSpPr>
        <p:spPr>
          <a:xfrm>
            <a:off x="2506367" y="5118055"/>
            <a:ext cx="1885701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b="1" spc="300" noProof="1"/>
              <a:t>Finalization</a:t>
            </a:r>
          </a:p>
        </p:txBody>
      </p:sp>
      <p:pic>
        <p:nvPicPr>
          <p:cNvPr id="103" name="Graphic 102" descr="Exclamation mark with solid fill">
            <a:extLst>
              <a:ext uri="{FF2B5EF4-FFF2-40B4-BE49-F238E27FC236}">
                <a16:creationId xmlns:a16="http://schemas.microsoft.com/office/drawing/2014/main" id="{A74DF958-3B70-380C-5A22-3553CAF8AE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2987" y="5801568"/>
            <a:ext cx="452916" cy="452916"/>
          </a:xfrm>
          <a:prstGeom prst="rect">
            <a:avLst/>
          </a:prstGeom>
        </p:spPr>
      </p:pic>
      <p:pic>
        <p:nvPicPr>
          <p:cNvPr id="105" name="Graphic 104" descr="Hourglass Finished with solid fill">
            <a:extLst>
              <a:ext uri="{FF2B5EF4-FFF2-40B4-BE49-F238E27FC236}">
                <a16:creationId xmlns:a16="http://schemas.microsoft.com/office/drawing/2014/main" id="{76C5CEC0-7F71-D411-9C79-B8C4D5DDC6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2677" y="4152031"/>
            <a:ext cx="366673" cy="3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F3E95-FC1D-A2D5-BA0E-4422B12CBEFF}"/>
              </a:ext>
            </a:extLst>
          </p:cNvPr>
          <p:cNvGrpSpPr/>
          <p:nvPr/>
        </p:nvGrpSpPr>
        <p:grpSpPr>
          <a:xfrm>
            <a:off x="278039" y="208097"/>
            <a:ext cx="11217276" cy="6441806"/>
            <a:chOff x="287369" y="149866"/>
            <a:chExt cx="9254642" cy="64418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C1CA45-DDB7-8A6A-301E-95A59F7FAB3D}"/>
                </a:ext>
              </a:extLst>
            </p:cNvPr>
            <p:cNvSpPr txBox="1"/>
            <p:nvPr/>
          </p:nvSpPr>
          <p:spPr>
            <a:xfrm>
              <a:off x="2682380" y="149866"/>
              <a:ext cx="6027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spc="6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</a:t>
              </a:r>
              <a:endParaRPr lang="en-IN" sz="4800" b="1" spc="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E4241-1807-0690-EB6C-1A639371C3E7}"/>
                </a:ext>
              </a:extLst>
            </p:cNvPr>
            <p:cNvSpPr txBox="1"/>
            <p:nvPr/>
          </p:nvSpPr>
          <p:spPr>
            <a:xfrm>
              <a:off x="1586191" y="1402571"/>
              <a:ext cx="4008795" cy="2308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endParaRPr lang="en-US" sz="900" b="1" noProof="1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D4D623-4506-C783-FD3F-0280DA8D6612}"/>
                </a:ext>
              </a:extLst>
            </p:cNvPr>
            <p:cNvGrpSpPr/>
            <p:nvPr/>
          </p:nvGrpSpPr>
          <p:grpSpPr>
            <a:xfrm>
              <a:off x="287369" y="5849591"/>
              <a:ext cx="7507179" cy="742081"/>
              <a:chOff x="73037" y="5888239"/>
              <a:chExt cx="6617405" cy="742081"/>
            </a:xfrm>
          </p:grpSpPr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03F84A82-C8FA-E1C5-E232-551D6AC3021C}"/>
                  </a:ext>
                </a:extLst>
              </p:cNvPr>
              <p:cNvSpPr/>
              <p:nvPr/>
            </p:nvSpPr>
            <p:spPr>
              <a:xfrm>
                <a:off x="211561" y="5906407"/>
                <a:ext cx="653237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28" y="0"/>
                    </a:moveTo>
                    <a:lnTo>
                      <a:pt x="1311" y="0"/>
                    </a:lnTo>
                    <a:lnTo>
                      <a:pt x="0" y="2092"/>
                    </a:lnTo>
                    <a:lnTo>
                      <a:pt x="10513" y="2092"/>
                    </a:lnTo>
                    <a:lnTo>
                      <a:pt x="15947" y="10787"/>
                    </a:lnTo>
                    <a:lnTo>
                      <a:pt x="10513" y="19483"/>
                    </a:lnTo>
                    <a:lnTo>
                      <a:pt x="0" y="19483"/>
                    </a:lnTo>
                    <a:lnTo>
                      <a:pt x="1311" y="21600"/>
                    </a:lnTo>
                    <a:lnTo>
                      <a:pt x="14828" y="21600"/>
                    </a:lnTo>
                    <a:lnTo>
                      <a:pt x="21600" y="1078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E43CB1AF-4F81-4807-E08D-8C3CD48742A9}"/>
                  </a:ext>
                </a:extLst>
              </p:cNvPr>
              <p:cNvSpPr/>
              <p:nvPr/>
            </p:nvSpPr>
            <p:spPr>
              <a:xfrm>
                <a:off x="705473" y="5888239"/>
                <a:ext cx="5984969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52" y="10800"/>
                    </a:moveTo>
                    <a:lnTo>
                      <a:pt x="0" y="21600"/>
                    </a:lnTo>
                    <a:lnTo>
                      <a:pt x="20099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Experience the convenience of personalized recommendations.</a:t>
                </a:r>
                <a:endParaRPr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pic>
            <p:nvPicPr>
              <p:cNvPr id="48" name="Graphic 47" descr="Bar graph with upward trend with solid fill">
                <a:extLst>
                  <a:ext uri="{FF2B5EF4-FFF2-40B4-BE49-F238E27FC236}">
                    <a16:creationId xmlns:a16="http://schemas.microsoft.com/office/drawing/2014/main" id="{78C8D3E9-F196-7A8A-3AF1-BAE4CB9B0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37" y="6051909"/>
                <a:ext cx="430171" cy="432906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21941E-C4BA-656F-FAB5-EDA9C3505906}"/>
                </a:ext>
              </a:extLst>
            </p:cNvPr>
            <p:cNvGrpSpPr/>
            <p:nvPr/>
          </p:nvGrpSpPr>
          <p:grpSpPr>
            <a:xfrm>
              <a:off x="724511" y="1839114"/>
              <a:ext cx="7642324" cy="881082"/>
              <a:chOff x="510179" y="1877762"/>
              <a:chExt cx="6637562" cy="881082"/>
            </a:xfrm>
          </p:grpSpPr>
          <p:pic>
            <p:nvPicPr>
              <p:cNvPr id="41" name="Graphic 40" descr="Research with solid fill">
                <a:extLst>
                  <a:ext uri="{FF2B5EF4-FFF2-40B4-BE49-F238E27FC236}">
                    <a16:creationId xmlns:a16="http://schemas.microsoft.com/office/drawing/2014/main" id="{C7478094-4D9C-6CFA-4464-8F991E804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0179" y="2183934"/>
                <a:ext cx="430171" cy="432906"/>
              </a:xfrm>
              <a:prstGeom prst="rect">
                <a:avLst/>
              </a:prstGeom>
            </p:spPr>
          </p:pic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1B61704-BC1D-C94D-9C28-D85968AE69CD}"/>
                  </a:ext>
                </a:extLst>
              </p:cNvPr>
              <p:cNvGrpSpPr/>
              <p:nvPr/>
            </p:nvGrpSpPr>
            <p:grpSpPr>
              <a:xfrm>
                <a:off x="616219" y="1877762"/>
                <a:ext cx="6531522" cy="881082"/>
                <a:chOff x="616219" y="1877762"/>
                <a:chExt cx="6531522" cy="881082"/>
              </a:xfrm>
            </p:grpSpPr>
            <p:sp>
              <p:nvSpPr>
                <p:cNvPr id="43" name="Shape">
                  <a:extLst>
                    <a:ext uri="{FF2B5EF4-FFF2-40B4-BE49-F238E27FC236}">
                      <a16:creationId xmlns:a16="http://schemas.microsoft.com/office/drawing/2014/main" id="{AD6E2E4A-8854-E02A-3CF6-F97E2F8AB68D}"/>
                    </a:ext>
                  </a:extLst>
                </p:cNvPr>
                <p:cNvSpPr/>
                <p:nvPr/>
              </p:nvSpPr>
              <p:spPr>
                <a:xfrm>
                  <a:off x="616219" y="2034930"/>
                  <a:ext cx="653237" cy="723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28" y="0"/>
                      </a:moveTo>
                      <a:lnTo>
                        <a:pt x="1311" y="0"/>
                      </a:lnTo>
                      <a:lnTo>
                        <a:pt x="0" y="2117"/>
                      </a:lnTo>
                      <a:lnTo>
                        <a:pt x="10513" y="2117"/>
                      </a:lnTo>
                      <a:lnTo>
                        <a:pt x="15947" y="10813"/>
                      </a:lnTo>
                      <a:lnTo>
                        <a:pt x="10513" y="19508"/>
                      </a:lnTo>
                      <a:lnTo>
                        <a:pt x="0" y="19508"/>
                      </a:lnTo>
                      <a:lnTo>
                        <a:pt x="1311" y="21600"/>
                      </a:lnTo>
                      <a:lnTo>
                        <a:pt x="14828" y="21600"/>
                      </a:lnTo>
                      <a:lnTo>
                        <a:pt x="21600" y="1081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 sz="2250"/>
                </a:p>
              </p:txBody>
            </p:sp>
            <p:sp>
              <p:nvSpPr>
                <p:cNvPr id="44" name="Shape">
                  <a:extLst>
                    <a:ext uri="{FF2B5EF4-FFF2-40B4-BE49-F238E27FC236}">
                      <a16:creationId xmlns:a16="http://schemas.microsoft.com/office/drawing/2014/main" id="{2EC92FC8-C275-AE85-5E75-D3E56BA7349E}"/>
                    </a:ext>
                  </a:extLst>
                </p:cNvPr>
                <p:cNvSpPr/>
                <p:nvPr/>
              </p:nvSpPr>
              <p:spPr>
                <a:xfrm>
                  <a:off x="1119979" y="2034931"/>
                  <a:ext cx="6027762" cy="723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46" y="1080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01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 sz="225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F48BD60-C46D-02C9-3E6D-FB49FC529D18}"/>
                    </a:ext>
                  </a:extLst>
                </p:cNvPr>
                <p:cNvSpPr txBox="1"/>
                <p:nvPr/>
              </p:nvSpPr>
              <p:spPr>
                <a:xfrm>
                  <a:off x="1340457" y="1877762"/>
                  <a:ext cx="5490532" cy="728982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buSzPts val="1000"/>
                    <a:tabLst>
                      <a:tab pos="457200" algn="l"/>
                    </a:tabLst>
                  </a:pPr>
                  <a:r>
                    <a:rPr lang="en-IN" sz="1800" kern="0" dirty="0">
                      <a:effectLst/>
                      <a:latin typeface="Segoe UI" panose="020B05020402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kern="0" dirty="0">
                      <a:effectLst/>
                      <a:latin typeface="Segoe UI" panose="020B05020402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 online shopping, finding the right product can be overwhelming</a:t>
                  </a:r>
                  <a:r>
                    <a:rPr lang="en-US" sz="1800" kern="0" dirty="0">
                      <a:effectLst/>
                      <a:latin typeface="Segoe UI" panose="020B0502040204020203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36F115-DEB3-097D-3DB6-A1A1EAE47564}"/>
                </a:ext>
              </a:extLst>
            </p:cNvPr>
            <p:cNvGrpSpPr/>
            <p:nvPr/>
          </p:nvGrpSpPr>
          <p:grpSpPr>
            <a:xfrm>
              <a:off x="1161653" y="2758159"/>
              <a:ext cx="7611644" cy="736333"/>
              <a:chOff x="947321" y="2796807"/>
              <a:chExt cx="6642241" cy="736333"/>
            </a:xfrm>
          </p:grpSpPr>
          <p:pic>
            <p:nvPicPr>
              <p:cNvPr id="36" name="Graphic 35" descr="Hourglass 30% with solid fill">
                <a:extLst>
                  <a:ext uri="{FF2B5EF4-FFF2-40B4-BE49-F238E27FC236}">
                    <a16:creationId xmlns:a16="http://schemas.microsoft.com/office/drawing/2014/main" id="{330F81FB-C94A-6FB3-6BD1-9A8E4E183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7321" y="2957529"/>
                <a:ext cx="430171" cy="43290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2959EE2-338D-D20A-C0C4-0F579B06C4E0}"/>
                  </a:ext>
                </a:extLst>
              </p:cNvPr>
              <p:cNvGrpSpPr/>
              <p:nvPr/>
            </p:nvGrpSpPr>
            <p:grpSpPr>
              <a:xfrm>
                <a:off x="1078687" y="2796807"/>
                <a:ext cx="6510875" cy="736333"/>
                <a:chOff x="1078687" y="2796807"/>
                <a:chExt cx="6510875" cy="736333"/>
              </a:xfrm>
            </p:grpSpPr>
            <p:sp>
              <p:nvSpPr>
                <p:cNvPr id="38" name="Shape">
                  <a:extLst>
                    <a:ext uri="{FF2B5EF4-FFF2-40B4-BE49-F238E27FC236}">
                      <a16:creationId xmlns:a16="http://schemas.microsoft.com/office/drawing/2014/main" id="{47EAE99D-CB9A-D0ED-079F-A05FE6CD476D}"/>
                    </a:ext>
                  </a:extLst>
                </p:cNvPr>
                <p:cNvSpPr/>
                <p:nvPr/>
              </p:nvSpPr>
              <p:spPr>
                <a:xfrm>
                  <a:off x="1078687" y="2809226"/>
                  <a:ext cx="653237" cy="723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28" y="0"/>
                      </a:moveTo>
                      <a:lnTo>
                        <a:pt x="1311" y="0"/>
                      </a:lnTo>
                      <a:lnTo>
                        <a:pt x="0" y="2115"/>
                      </a:lnTo>
                      <a:lnTo>
                        <a:pt x="10513" y="2115"/>
                      </a:lnTo>
                      <a:lnTo>
                        <a:pt x="15947" y="10800"/>
                      </a:lnTo>
                      <a:lnTo>
                        <a:pt x="10513" y="19485"/>
                      </a:lnTo>
                      <a:lnTo>
                        <a:pt x="0" y="19485"/>
                      </a:lnTo>
                      <a:lnTo>
                        <a:pt x="1311" y="21600"/>
                      </a:lnTo>
                      <a:lnTo>
                        <a:pt x="14828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 sz="2250"/>
                </a:p>
              </p:txBody>
            </p:sp>
            <p:sp>
              <p:nvSpPr>
                <p:cNvPr id="39" name="Shape">
                  <a:extLst>
                    <a:ext uri="{FF2B5EF4-FFF2-40B4-BE49-F238E27FC236}">
                      <a16:creationId xmlns:a16="http://schemas.microsoft.com/office/drawing/2014/main" id="{895CD95B-CC39-4DDD-5CFE-7BCC59F9E7E7}"/>
                    </a:ext>
                  </a:extLst>
                </p:cNvPr>
                <p:cNvSpPr/>
                <p:nvPr/>
              </p:nvSpPr>
              <p:spPr>
                <a:xfrm>
                  <a:off x="1582445" y="2809227"/>
                  <a:ext cx="6007117" cy="723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748" y="1080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010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 sz="225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E501FEA-F02C-BE45-F80B-2B55C4147420}"/>
                    </a:ext>
                  </a:extLst>
                </p:cNvPr>
                <p:cNvSpPr txBox="1"/>
                <p:nvPr/>
              </p:nvSpPr>
              <p:spPr>
                <a:xfrm>
                  <a:off x="1832832" y="2796807"/>
                  <a:ext cx="5540809" cy="707886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000" noProof="1"/>
                    <a:t>Our chatbot aims to replicate the personalized assistance of a knowledgeable salesperson.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34B1B-6E46-7CB3-00D4-620A31CF4329}"/>
                </a:ext>
              </a:extLst>
            </p:cNvPr>
            <p:cNvGrpSpPr/>
            <p:nvPr/>
          </p:nvGrpSpPr>
          <p:grpSpPr>
            <a:xfrm>
              <a:off x="1598796" y="3544874"/>
              <a:ext cx="7409280" cy="723914"/>
              <a:chOff x="1384464" y="3583522"/>
              <a:chExt cx="6436337" cy="723914"/>
            </a:xfrm>
          </p:grpSpPr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BFC29642-BF02-CAD2-C6F0-71B9A10CB3C3}"/>
                  </a:ext>
                </a:extLst>
              </p:cNvPr>
              <p:cNvSpPr/>
              <p:nvPr/>
            </p:nvSpPr>
            <p:spPr>
              <a:xfrm>
                <a:off x="1516379" y="3583522"/>
                <a:ext cx="654891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45" y="0"/>
                    </a:moveTo>
                    <a:lnTo>
                      <a:pt x="1362" y="0"/>
                    </a:lnTo>
                    <a:lnTo>
                      <a:pt x="109" y="2016"/>
                    </a:lnTo>
                    <a:lnTo>
                      <a:pt x="10541" y="2016"/>
                    </a:lnTo>
                    <a:lnTo>
                      <a:pt x="15962" y="10712"/>
                    </a:lnTo>
                    <a:lnTo>
                      <a:pt x="10541" y="19407"/>
                    </a:lnTo>
                    <a:lnTo>
                      <a:pt x="0" y="19407"/>
                    </a:lnTo>
                    <a:lnTo>
                      <a:pt x="1362" y="21600"/>
                    </a:lnTo>
                    <a:lnTo>
                      <a:pt x="14845" y="21600"/>
                    </a:lnTo>
                    <a:lnTo>
                      <a:pt x="21600" y="1081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7B0BFF8C-FB0A-E588-F9D1-F3590AC36672}"/>
                  </a:ext>
                </a:extLst>
              </p:cNvPr>
              <p:cNvSpPr/>
              <p:nvPr/>
            </p:nvSpPr>
            <p:spPr>
              <a:xfrm>
                <a:off x="2020138" y="3583523"/>
                <a:ext cx="5800663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34" y="0"/>
                    </a:moveTo>
                    <a:lnTo>
                      <a:pt x="0" y="0"/>
                    </a:lnTo>
                    <a:lnTo>
                      <a:pt x="775" y="10812"/>
                    </a:lnTo>
                    <a:lnTo>
                      <a:pt x="0" y="21600"/>
                    </a:lnTo>
                    <a:lnTo>
                      <a:pt x="20819" y="21600"/>
                    </a:lnTo>
                    <a:lnTo>
                      <a:pt x="21600" y="10688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pic>
            <p:nvPicPr>
              <p:cNvPr id="34" name="Graphic 33" descr="Brainstorm with solid fill">
                <a:extLst>
                  <a:ext uri="{FF2B5EF4-FFF2-40B4-BE49-F238E27FC236}">
                    <a16:creationId xmlns:a16="http://schemas.microsoft.com/office/drawing/2014/main" id="{06757301-ECBD-B2B9-E318-C5C6A6EA2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84464" y="3731125"/>
                <a:ext cx="430171" cy="43290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40A7A5-25DC-2826-467B-AD4F0D4D3F0D}"/>
                  </a:ext>
                </a:extLst>
              </p:cNvPr>
              <p:cNvSpPr txBox="1"/>
              <p:nvPr/>
            </p:nvSpPr>
            <p:spPr>
              <a:xfrm>
                <a:off x="2289127" y="3740763"/>
                <a:ext cx="5272863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noProof="1"/>
                  <a:t>We consider your room size, budget, and preferences to guide you.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296DA6-C12A-4572-8B7C-86C5B58FE9CD}"/>
                </a:ext>
              </a:extLst>
            </p:cNvPr>
            <p:cNvGrpSpPr/>
            <p:nvPr/>
          </p:nvGrpSpPr>
          <p:grpSpPr>
            <a:xfrm>
              <a:off x="1161653" y="4319168"/>
              <a:ext cx="8380358" cy="723915"/>
              <a:chOff x="947321" y="4357816"/>
              <a:chExt cx="7372406" cy="723915"/>
            </a:xfrm>
          </p:grpSpPr>
          <p:pic>
            <p:nvPicPr>
              <p:cNvPr id="27" name="Graphic 26" descr="Bullseye with solid fill">
                <a:extLst>
                  <a:ext uri="{FF2B5EF4-FFF2-40B4-BE49-F238E27FC236}">
                    <a16:creationId xmlns:a16="http://schemas.microsoft.com/office/drawing/2014/main" id="{440BA26D-A8D8-1EC6-2E09-C9EDED380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47321" y="4504721"/>
                <a:ext cx="430171" cy="432906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F9E8CB8-B447-CDA3-D788-63BF391F47AA}"/>
                  </a:ext>
                </a:extLst>
              </p:cNvPr>
              <p:cNvGrpSpPr/>
              <p:nvPr/>
            </p:nvGrpSpPr>
            <p:grpSpPr>
              <a:xfrm>
                <a:off x="1078687" y="4357816"/>
                <a:ext cx="7241040" cy="723915"/>
                <a:chOff x="1078687" y="4357816"/>
                <a:chExt cx="7241040" cy="723915"/>
              </a:xfrm>
            </p:grpSpPr>
            <p:sp>
              <p:nvSpPr>
                <p:cNvPr id="29" name="Shape">
                  <a:extLst>
                    <a:ext uri="{FF2B5EF4-FFF2-40B4-BE49-F238E27FC236}">
                      <a16:creationId xmlns:a16="http://schemas.microsoft.com/office/drawing/2014/main" id="{407E99A0-4586-5C25-725A-34FD5F210D97}"/>
                    </a:ext>
                  </a:extLst>
                </p:cNvPr>
                <p:cNvSpPr/>
                <p:nvPr/>
              </p:nvSpPr>
              <p:spPr>
                <a:xfrm>
                  <a:off x="1078687" y="4357816"/>
                  <a:ext cx="653237" cy="723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28" y="0"/>
                      </a:moveTo>
                      <a:lnTo>
                        <a:pt x="1311" y="0"/>
                      </a:lnTo>
                      <a:lnTo>
                        <a:pt x="0" y="2115"/>
                      </a:lnTo>
                      <a:lnTo>
                        <a:pt x="10513" y="2115"/>
                      </a:lnTo>
                      <a:lnTo>
                        <a:pt x="15947" y="10800"/>
                      </a:lnTo>
                      <a:lnTo>
                        <a:pt x="10513" y="19485"/>
                      </a:lnTo>
                      <a:lnTo>
                        <a:pt x="0" y="19485"/>
                      </a:lnTo>
                      <a:lnTo>
                        <a:pt x="1311" y="21600"/>
                      </a:lnTo>
                      <a:lnTo>
                        <a:pt x="14828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 sz="2250"/>
                </a:p>
              </p:txBody>
            </p:sp>
            <p:sp>
              <p:nvSpPr>
                <p:cNvPr id="30" name="Shape">
                  <a:extLst>
                    <a:ext uri="{FF2B5EF4-FFF2-40B4-BE49-F238E27FC236}">
                      <a16:creationId xmlns:a16="http://schemas.microsoft.com/office/drawing/2014/main" id="{8F79B87E-6F71-29C7-6CF1-FCD1835F660E}"/>
                    </a:ext>
                  </a:extLst>
                </p:cNvPr>
                <p:cNvSpPr/>
                <p:nvPr/>
              </p:nvSpPr>
              <p:spPr>
                <a:xfrm>
                  <a:off x="1582446" y="4357818"/>
                  <a:ext cx="6061024" cy="7239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49" y="10800"/>
                      </a:moveTo>
                      <a:lnTo>
                        <a:pt x="0" y="21600"/>
                      </a:lnTo>
                      <a:lnTo>
                        <a:pt x="20106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lIns="28575" tIns="28575" rIns="28575" bIns="28575" anchor="ctr"/>
                <a:lstStyle/>
                <a:p>
                  <a:pPr>
                    <a:defRPr sz="3000">
                      <a:solidFill>
                        <a:srgbClr val="FFFFFF"/>
                      </a:solidFill>
                    </a:defRPr>
                  </a:pPr>
                  <a:endParaRPr sz="225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09BD88C-2A61-382E-1425-9D868C4F4BF4}"/>
                    </a:ext>
                  </a:extLst>
                </p:cNvPr>
                <p:cNvSpPr txBox="1"/>
                <p:nvPr/>
              </p:nvSpPr>
              <p:spPr>
                <a:xfrm>
                  <a:off x="1806048" y="4509118"/>
                  <a:ext cx="6513679" cy="40011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000" noProof="1"/>
                    <a:t>Our mission is to ensure your satisfaction as a customer.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2EF7115-2CC3-0E94-FEDE-348ED1094F1D}"/>
                </a:ext>
              </a:extLst>
            </p:cNvPr>
            <p:cNvGrpSpPr/>
            <p:nvPr/>
          </p:nvGrpSpPr>
          <p:grpSpPr>
            <a:xfrm>
              <a:off x="724510" y="5093464"/>
              <a:ext cx="8182817" cy="723913"/>
              <a:chOff x="510179" y="5132112"/>
              <a:chExt cx="7171550" cy="723913"/>
            </a:xfrm>
          </p:grpSpPr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CF1DD68C-32C6-02A1-B27C-BFFE89E5AE44}"/>
                  </a:ext>
                </a:extLst>
              </p:cNvPr>
              <p:cNvSpPr/>
              <p:nvPr/>
            </p:nvSpPr>
            <p:spPr>
              <a:xfrm>
                <a:off x="616219" y="5132112"/>
                <a:ext cx="653237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28" y="0"/>
                    </a:moveTo>
                    <a:lnTo>
                      <a:pt x="1311" y="0"/>
                    </a:lnTo>
                    <a:lnTo>
                      <a:pt x="0" y="2092"/>
                    </a:lnTo>
                    <a:lnTo>
                      <a:pt x="10513" y="2092"/>
                    </a:lnTo>
                    <a:lnTo>
                      <a:pt x="15947" y="10787"/>
                    </a:lnTo>
                    <a:lnTo>
                      <a:pt x="10513" y="19508"/>
                    </a:lnTo>
                    <a:lnTo>
                      <a:pt x="0" y="19508"/>
                    </a:lnTo>
                    <a:lnTo>
                      <a:pt x="1311" y="21600"/>
                    </a:lnTo>
                    <a:lnTo>
                      <a:pt x="14828" y="21600"/>
                    </a:lnTo>
                    <a:lnTo>
                      <a:pt x="21600" y="1078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F593EEB0-ADB3-8A9A-3790-13502C667275}"/>
                  </a:ext>
                </a:extLst>
              </p:cNvPr>
              <p:cNvSpPr/>
              <p:nvPr/>
            </p:nvSpPr>
            <p:spPr>
              <a:xfrm>
                <a:off x="1128236" y="5132112"/>
                <a:ext cx="6019505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47" y="10788"/>
                    </a:moveTo>
                    <a:lnTo>
                      <a:pt x="0" y="21600"/>
                    </a:lnTo>
                    <a:lnTo>
                      <a:pt x="20109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pic>
            <p:nvPicPr>
              <p:cNvPr id="25" name="Graphic 24" descr="Gears with solid fill">
                <a:extLst>
                  <a:ext uri="{FF2B5EF4-FFF2-40B4-BE49-F238E27FC236}">
                    <a16:creationId xmlns:a16="http://schemas.microsoft.com/office/drawing/2014/main" id="{798027A3-91D1-D58E-1BE1-F3EF24FCE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179" y="5278317"/>
                <a:ext cx="430171" cy="432906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64A27-BCC0-04BB-D216-B13E37867E69}"/>
                  </a:ext>
                </a:extLst>
              </p:cNvPr>
              <p:cNvSpPr txBox="1"/>
              <p:nvPr/>
            </p:nvSpPr>
            <p:spPr>
              <a:xfrm>
                <a:off x="1353263" y="5314058"/>
                <a:ext cx="6328466" cy="40011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noProof="1"/>
                  <a:t>Navigate the digital aisles with ease using our chatbot</a:t>
                </a:r>
                <a:r>
                  <a:rPr lang="en-US" sz="1600" b="1" noProof="1"/>
                  <a:t>.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29856B-AD92-C3B4-FD7C-B32703DA3EEE}"/>
                </a:ext>
              </a:extLst>
            </p:cNvPr>
            <p:cNvGrpSpPr/>
            <p:nvPr/>
          </p:nvGrpSpPr>
          <p:grpSpPr>
            <a:xfrm>
              <a:off x="287369" y="1221987"/>
              <a:ext cx="7627288" cy="731168"/>
              <a:chOff x="73037" y="1260635"/>
              <a:chExt cx="7627288" cy="731168"/>
            </a:xfrm>
          </p:grpSpPr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238B6392-CEFF-626B-4207-A5324A7BB047}"/>
                  </a:ext>
                </a:extLst>
              </p:cNvPr>
              <p:cNvSpPr/>
              <p:nvPr/>
            </p:nvSpPr>
            <p:spPr>
              <a:xfrm>
                <a:off x="203303" y="1260635"/>
                <a:ext cx="656540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62" y="0"/>
                    </a:moveTo>
                    <a:lnTo>
                      <a:pt x="1413" y="0"/>
                    </a:lnTo>
                    <a:lnTo>
                      <a:pt x="0" y="2268"/>
                    </a:lnTo>
                    <a:lnTo>
                      <a:pt x="10569" y="2268"/>
                    </a:lnTo>
                    <a:lnTo>
                      <a:pt x="15976" y="10989"/>
                    </a:lnTo>
                    <a:lnTo>
                      <a:pt x="10569" y="19684"/>
                    </a:lnTo>
                    <a:lnTo>
                      <a:pt x="217" y="19684"/>
                    </a:lnTo>
                    <a:lnTo>
                      <a:pt x="1413" y="21600"/>
                    </a:lnTo>
                    <a:lnTo>
                      <a:pt x="14862" y="21600"/>
                    </a:lnTo>
                    <a:lnTo>
                      <a:pt x="21600" y="1078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D9FD9DB8-FF9F-5FAC-9509-EFAA4399A558}"/>
                  </a:ext>
                </a:extLst>
              </p:cNvPr>
              <p:cNvSpPr/>
              <p:nvPr/>
            </p:nvSpPr>
            <p:spPr>
              <a:xfrm>
                <a:off x="715319" y="1260635"/>
                <a:ext cx="6985006" cy="723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50" y="108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pic>
            <p:nvPicPr>
              <p:cNvPr id="21" name="Graphic 20" descr="Lightbulb with solid fill">
                <a:extLst>
                  <a:ext uri="{FF2B5EF4-FFF2-40B4-BE49-F238E27FC236}">
                    <a16:creationId xmlns:a16="http://schemas.microsoft.com/office/drawing/2014/main" id="{35FFBD04-3B3B-823B-09CF-2E228B717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037" y="1410338"/>
                <a:ext cx="430171" cy="432906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6BD52-485A-D574-E177-BD81CB47E942}"/>
                  </a:ext>
                </a:extLst>
              </p:cNvPr>
              <p:cNvSpPr txBox="1"/>
              <p:nvPr/>
            </p:nvSpPr>
            <p:spPr>
              <a:xfrm>
                <a:off x="947321" y="1321748"/>
                <a:ext cx="6380048" cy="67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800" kern="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Welcome to the </a:t>
                </a:r>
                <a:r>
                  <a:rPr lang="en-US" kern="0" dirty="0">
                    <a:latin typeface="Segoe UI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Shaan</a:t>
                </a:r>
                <a:r>
                  <a:rPr lang="en-US" sz="1800" kern="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Customer Assistant Chatbot project, your virtual shopping companion!</a:t>
                </a:r>
                <a:r>
                  <a:rPr lang="en-IN" sz="1800" kern="0" dirty="0"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28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1FC2-ED94-F3C0-4B87-E7FF2283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4B66B-9A98-4A8B-A7ED-438978F369FF}"/>
              </a:ext>
            </a:extLst>
          </p:cNvPr>
          <p:cNvGrpSpPr/>
          <p:nvPr/>
        </p:nvGrpSpPr>
        <p:grpSpPr>
          <a:xfrm>
            <a:off x="140788" y="356070"/>
            <a:ext cx="10668529" cy="5836804"/>
            <a:chOff x="644641" y="141466"/>
            <a:chExt cx="10668529" cy="583680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A553F1-37D2-C19A-CA72-F57411DB45AF}"/>
                </a:ext>
              </a:extLst>
            </p:cNvPr>
            <p:cNvGrpSpPr/>
            <p:nvPr/>
          </p:nvGrpSpPr>
          <p:grpSpPr>
            <a:xfrm>
              <a:off x="644641" y="1523208"/>
              <a:ext cx="10668529" cy="4455062"/>
              <a:chOff x="-308891" y="1600686"/>
              <a:chExt cx="9655789" cy="403215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5781A575-DF59-EDDA-4CE9-F12229FDB079}"/>
                  </a:ext>
                </a:extLst>
              </p:cNvPr>
              <p:cNvSpPr/>
              <p:nvPr/>
            </p:nvSpPr>
            <p:spPr>
              <a:xfrm>
                <a:off x="2648382" y="1785601"/>
                <a:ext cx="3847238" cy="38472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50" y="8699"/>
                    </a:moveTo>
                    <a:cubicBezTo>
                      <a:pt x="19884" y="8197"/>
                      <a:pt x="19043" y="8042"/>
                      <a:pt x="18240" y="8274"/>
                    </a:cubicBezTo>
                    <a:lnTo>
                      <a:pt x="18213" y="8282"/>
                    </a:lnTo>
                    <a:cubicBezTo>
                      <a:pt x="18103" y="7957"/>
                      <a:pt x="17973" y="7643"/>
                      <a:pt x="17822" y="7340"/>
                    </a:cubicBezTo>
                    <a:lnTo>
                      <a:pt x="17847" y="7326"/>
                    </a:lnTo>
                    <a:cubicBezTo>
                      <a:pt x="18577" y="6923"/>
                      <a:pt x="19064" y="6218"/>
                      <a:pt x="19180" y="5392"/>
                    </a:cubicBezTo>
                    <a:cubicBezTo>
                      <a:pt x="19296" y="4566"/>
                      <a:pt x="19025" y="3755"/>
                      <a:pt x="18435" y="3165"/>
                    </a:cubicBezTo>
                    <a:cubicBezTo>
                      <a:pt x="17845" y="2575"/>
                      <a:pt x="17033" y="2304"/>
                      <a:pt x="16208" y="2420"/>
                    </a:cubicBezTo>
                    <a:cubicBezTo>
                      <a:pt x="15382" y="2536"/>
                      <a:pt x="14677" y="3023"/>
                      <a:pt x="14274" y="3753"/>
                    </a:cubicBezTo>
                    <a:lnTo>
                      <a:pt x="14260" y="3776"/>
                    </a:lnTo>
                    <a:cubicBezTo>
                      <a:pt x="13957" y="3627"/>
                      <a:pt x="13643" y="3495"/>
                      <a:pt x="13318" y="3385"/>
                    </a:cubicBezTo>
                    <a:lnTo>
                      <a:pt x="13326" y="3360"/>
                    </a:lnTo>
                    <a:cubicBezTo>
                      <a:pt x="13558" y="2557"/>
                      <a:pt x="13403" y="1716"/>
                      <a:pt x="12901" y="1050"/>
                    </a:cubicBezTo>
                    <a:cubicBezTo>
                      <a:pt x="12400" y="383"/>
                      <a:pt x="11633" y="0"/>
                      <a:pt x="10800" y="0"/>
                    </a:cubicBezTo>
                    <a:cubicBezTo>
                      <a:pt x="9967" y="0"/>
                      <a:pt x="9200" y="381"/>
                      <a:pt x="8699" y="1050"/>
                    </a:cubicBezTo>
                    <a:cubicBezTo>
                      <a:pt x="8197" y="1716"/>
                      <a:pt x="8042" y="2557"/>
                      <a:pt x="8274" y="3360"/>
                    </a:cubicBezTo>
                    <a:lnTo>
                      <a:pt x="8282" y="3385"/>
                    </a:lnTo>
                    <a:cubicBezTo>
                      <a:pt x="7957" y="3495"/>
                      <a:pt x="7643" y="3627"/>
                      <a:pt x="7340" y="3776"/>
                    </a:cubicBezTo>
                    <a:lnTo>
                      <a:pt x="7326" y="3753"/>
                    </a:lnTo>
                    <a:cubicBezTo>
                      <a:pt x="6923" y="3023"/>
                      <a:pt x="6218" y="2536"/>
                      <a:pt x="5392" y="2420"/>
                    </a:cubicBezTo>
                    <a:cubicBezTo>
                      <a:pt x="4567" y="2304"/>
                      <a:pt x="3755" y="2575"/>
                      <a:pt x="3165" y="3165"/>
                    </a:cubicBezTo>
                    <a:cubicBezTo>
                      <a:pt x="2575" y="3755"/>
                      <a:pt x="2304" y="4566"/>
                      <a:pt x="2420" y="5392"/>
                    </a:cubicBezTo>
                    <a:cubicBezTo>
                      <a:pt x="2536" y="6218"/>
                      <a:pt x="3023" y="6923"/>
                      <a:pt x="3753" y="7326"/>
                    </a:cubicBezTo>
                    <a:lnTo>
                      <a:pt x="3778" y="7340"/>
                    </a:lnTo>
                    <a:cubicBezTo>
                      <a:pt x="3629" y="7643"/>
                      <a:pt x="3497" y="7957"/>
                      <a:pt x="3387" y="8282"/>
                    </a:cubicBezTo>
                    <a:lnTo>
                      <a:pt x="3360" y="8274"/>
                    </a:lnTo>
                    <a:cubicBezTo>
                      <a:pt x="2557" y="8042"/>
                      <a:pt x="1716" y="8197"/>
                      <a:pt x="1050" y="8699"/>
                    </a:cubicBezTo>
                    <a:cubicBezTo>
                      <a:pt x="383" y="9200"/>
                      <a:pt x="0" y="9967"/>
                      <a:pt x="0" y="10800"/>
                    </a:cubicBezTo>
                    <a:lnTo>
                      <a:pt x="0" y="10800"/>
                    </a:lnTo>
                    <a:cubicBezTo>
                      <a:pt x="0" y="11633"/>
                      <a:pt x="381" y="12400"/>
                      <a:pt x="1050" y="12901"/>
                    </a:cubicBezTo>
                    <a:cubicBezTo>
                      <a:pt x="1514" y="13249"/>
                      <a:pt x="2062" y="13432"/>
                      <a:pt x="2622" y="13432"/>
                    </a:cubicBezTo>
                    <a:cubicBezTo>
                      <a:pt x="2868" y="13432"/>
                      <a:pt x="3116" y="13397"/>
                      <a:pt x="3360" y="13328"/>
                    </a:cubicBezTo>
                    <a:lnTo>
                      <a:pt x="3389" y="13320"/>
                    </a:lnTo>
                    <a:cubicBezTo>
                      <a:pt x="3499" y="13644"/>
                      <a:pt x="3631" y="13959"/>
                      <a:pt x="3780" y="14262"/>
                    </a:cubicBezTo>
                    <a:lnTo>
                      <a:pt x="3753" y="14277"/>
                    </a:lnTo>
                    <a:cubicBezTo>
                      <a:pt x="3023" y="14680"/>
                      <a:pt x="2536" y="15386"/>
                      <a:pt x="2420" y="16212"/>
                    </a:cubicBezTo>
                    <a:cubicBezTo>
                      <a:pt x="2304" y="17037"/>
                      <a:pt x="2575" y="17849"/>
                      <a:pt x="3165" y="18439"/>
                    </a:cubicBezTo>
                    <a:cubicBezTo>
                      <a:pt x="3664" y="18938"/>
                      <a:pt x="4325" y="19210"/>
                      <a:pt x="5017" y="19210"/>
                    </a:cubicBezTo>
                    <a:cubicBezTo>
                      <a:pt x="5141" y="19210"/>
                      <a:pt x="5266" y="19202"/>
                      <a:pt x="5392" y="19182"/>
                    </a:cubicBezTo>
                    <a:cubicBezTo>
                      <a:pt x="6218" y="19066"/>
                      <a:pt x="6923" y="18579"/>
                      <a:pt x="7326" y="17849"/>
                    </a:cubicBezTo>
                    <a:lnTo>
                      <a:pt x="7342" y="17820"/>
                    </a:lnTo>
                    <a:cubicBezTo>
                      <a:pt x="7645" y="17969"/>
                      <a:pt x="7959" y="18101"/>
                      <a:pt x="8284" y="18209"/>
                    </a:cubicBezTo>
                    <a:lnTo>
                      <a:pt x="8274" y="18240"/>
                    </a:lnTo>
                    <a:cubicBezTo>
                      <a:pt x="8042" y="19043"/>
                      <a:pt x="8197" y="19884"/>
                      <a:pt x="8699" y="20550"/>
                    </a:cubicBezTo>
                    <a:cubicBezTo>
                      <a:pt x="9200" y="21217"/>
                      <a:pt x="9967" y="21600"/>
                      <a:pt x="10800" y="21600"/>
                    </a:cubicBezTo>
                    <a:cubicBezTo>
                      <a:pt x="11633" y="21600"/>
                      <a:pt x="12400" y="21219"/>
                      <a:pt x="12901" y="20550"/>
                    </a:cubicBezTo>
                    <a:cubicBezTo>
                      <a:pt x="13403" y="19884"/>
                      <a:pt x="13558" y="19043"/>
                      <a:pt x="13326" y="18240"/>
                    </a:cubicBezTo>
                    <a:lnTo>
                      <a:pt x="13316" y="18209"/>
                    </a:lnTo>
                    <a:cubicBezTo>
                      <a:pt x="13641" y="18099"/>
                      <a:pt x="13955" y="17969"/>
                      <a:pt x="14258" y="17820"/>
                    </a:cubicBezTo>
                    <a:lnTo>
                      <a:pt x="14274" y="17849"/>
                    </a:lnTo>
                    <a:cubicBezTo>
                      <a:pt x="14677" y="18579"/>
                      <a:pt x="15382" y="19066"/>
                      <a:pt x="16208" y="19182"/>
                    </a:cubicBezTo>
                    <a:cubicBezTo>
                      <a:pt x="16334" y="19200"/>
                      <a:pt x="16459" y="19210"/>
                      <a:pt x="16583" y="19210"/>
                    </a:cubicBezTo>
                    <a:cubicBezTo>
                      <a:pt x="17275" y="19210"/>
                      <a:pt x="17934" y="18938"/>
                      <a:pt x="18435" y="18439"/>
                    </a:cubicBezTo>
                    <a:cubicBezTo>
                      <a:pt x="19025" y="17849"/>
                      <a:pt x="19296" y="17037"/>
                      <a:pt x="19180" y="16212"/>
                    </a:cubicBezTo>
                    <a:cubicBezTo>
                      <a:pt x="19064" y="15386"/>
                      <a:pt x="18577" y="14680"/>
                      <a:pt x="17847" y="14277"/>
                    </a:cubicBezTo>
                    <a:lnTo>
                      <a:pt x="17820" y="14262"/>
                    </a:lnTo>
                    <a:cubicBezTo>
                      <a:pt x="17969" y="13959"/>
                      <a:pt x="18101" y="13644"/>
                      <a:pt x="18211" y="13320"/>
                    </a:cubicBezTo>
                    <a:lnTo>
                      <a:pt x="18240" y="13328"/>
                    </a:lnTo>
                    <a:cubicBezTo>
                      <a:pt x="18484" y="13399"/>
                      <a:pt x="18732" y="13432"/>
                      <a:pt x="18978" y="13432"/>
                    </a:cubicBezTo>
                    <a:cubicBezTo>
                      <a:pt x="19538" y="13432"/>
                      <a:pt x="20086" y="13251"/>
                      <a:pt x="20550" y="12901"/>
                    </a:cubicBezTo>
                    <a:cubicBezTo>
                      <a:pt x="21217" y="12400"/>
                      <a:pt x="21600" y="11633"/>
                      <a:pt x="21600" y="10800"/>
                    </a:cubicBezTo>
                    <a:lnTo>
                      <a:pt x="21600" y="10800"/>
                    </a:lnTo>
                    <a:cubicBezTo>
                      <a:pt x="21600" y="9965"/>
                      <a:pt x="21217" y="9200"/>
                      <a:pt x="20550" y="8699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2250"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C0DD3A0A-D703-0B22-59A6-FA5EE964B1DE}"/>
                  </a:ext>
                </a:extLst>
              </p:cNvPr>
              <p:cNvSpPr/>
              <p:nvPr/>
            </p:nvSpPr>
            <p:spPr>
              <a:xfrm>
                <a:off x="4167951" y="3840870"/>
                <a:ext cx="807424" cy="1727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68" h="21450" extrusionOk="0">
                    <a:moveTo>
                      <a:pt x="9434" y="21450"/>
                    </a:moveTo>
                    <a:lnTo>
                      <a:pt x="9434" y="21450"/>
                    </a:lnTo>
                    <a:cubicBezTo>
                      <a:pt x="3159" y="21450"/>
                      <a:pt x="-1366" y="18255"/>
                      <a:pt x="377" y="15051"/>
                    </a:cubicBezTo>
                    <a:lnTo>
                      <a:pt x="3167" y="9913"/>
                    </a:lnTo>
                    <a:lnTo>
                      <a:pt x="8305" y="450"/>
                    </a:lnTo>
                    <a:cubicBezTo>
                      <a:pt x="8632" y="-150"/>
                      <a:pt x="10236" y="-150"/>
                      <a:pt x="10563" y="450"/>
                    </a:cubicBezTo>
                    <a:lnTo>
                      <a:pt x="15701" y="9913"/>
                    </a:lnTo>
                    <a:lnTo>
                      <a:pt x="18491" y="15051"/>
                    </a:lnTo>
                    <a:cubicBezTo>
                      <a:pt x="20234" y="18255"/>
                      <a:pt x="15709" y="21450"/>
                      <a:pt x="9434" y="21450"/>
                    </a:cubicBezTo>
                    <a:lnTo>
                      <a:pt x="9434" y="214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8D986F4C-EEBF-96C2-AD17-7DE98843F04F}"/>
                  </a:ext>
                </a:extLst>
              </p:cNvPr>
              <p:cNvSpPr/>
              <p:nvPr/>
            </p:nvSpPr>
            <p:spPr>
              <a:xfrm>
                <a:off x="4167950" y="1852126"/>
                <a:ext cx="807423" cy="1727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68" h="21450" extrusionOk="0">
                    <a:moveTo>
                      <a:pt x="9434" y="0"/>
                    </a:moveTo>
                    <a:lnTo>
                      <a:pt x="9434" y="0"/>
                    </a:lnTo>
                    <a:cubicBezTo>
                      <a:pt x="15709" y="0"/>
                      <a:pt x="20234" y="3195"/>
                      <a:pt x="18491" y="6399"/>
                    </a:cubicBezTo>
                    <a:lnTo>
                      <a:pt x="15701" y="11537"/>
                    </a:lnTo>
                    <a:lnTo>
                      <a:pt x="10563" y="21000"/>
                    </a:lnTo>
                    <a:cubicBezTo>
                      <a:pt x="10236" y="21600"/>
                      <a:pt x="8632" y="21600"/>
                      <a:pt x="8305" y="21000"/>
                    </a:cubicBezTo>
                    <a:lnTo>
                      <a:pt x="3167" y="11537"/>
                    </a:lnTo>
                    <a:lnTo>
                      <a:pt x="377" y="6399"/>
                    </a:lnTo>
                    <a:cubicBezTo>
                      <a:pt x="-1366" y="3195"/>
                      <a:pt x="3159" y="0"/>
                      <a:pt x="9434" y="0"/>
                    </a:cubicBezTo>
                    <a:lnTo>
                      <a:pt x="9434" y="0"/>
                    </a:lnTo>
                    <a:close/>
                  </a:path>
                </a:pathLst>
              </a:custGeom>
              <a:solidFill>
                <a:srgbClr val="05ACC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4DC284E2-BE01-205C-0498-2CDE675D273B}"/>
                  </a:ext>
                </a:extLst>
              </p:cNvPr>
              <p:cNvSpPr/>
              <p:nvPr/>
            </p:nvSpPr>
            <p:spPr>
              <a:xfrm>
                <a:off x="2714907" y="3305169"/>
                <a:ext cx="1727722" cy="807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0" h="18868" extrusionOk="0">
                    <a:moveTo>
                      <a:pt x="0" y="9434"/>
                    </a:moveTo>
                    <a:lnTo>
                      <a:pt x="0" y="9434"/>
                    </a:lnTo>
                    <a:cubicBezTo>
                      <a:pt x="0" y="3159"/>
                      <a:pt x="3195" y="-1366"/>
                      <a:pt x="6399" y="377"/>
                    </a:cubicBezTo>
                    <a:lnTo>
                      <a:pt x="11537" y="3167"/>
                    </a:lnTo>
                    <a:lnTo>
                      <a:pt x="21000" y="8305"/>
                    </a:lnTo>
                    <a:cubicBezTo>
                      <a:pt x="21600" y="8632"/>
                      <a:pt x="21600" y="10236"/>
                      <a:pt x="21000" y="10563"/>
                    </a:cubicBezTo>
                    <a:lnTo>
                      <a:pt x="11537" y="15701"/>
                    </a:lnTo>
                    <a:lnTo>
                      <a:pt x="6399" y="18491"/>
                    </a:lnTo>
                    <a:cubicBezTo>
                      <a:pt x="3195" y="20234"/>
                      <a:pt x="0" y="15709"/>
                      <a:pt x="0" y="9434"/>
                    </a:cubicBezTo>
                    <a:lnTo>
                      <a:pt x="0" y="9434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8" name="Shape">
                <a:extLst>
                  <a:ext uri="{FF2B5EF4-FFF2-40B4-BE49-F238E27FC236}">
                    <a16:creationId xmlns:a16="http://schemas.microsoft.com/office/drawing/2014/main" id="{99059239-1962-9DFB-6B88-B2740F8983DE}"/>
                  </a:ext>
                </a:extLst>
              </p:cNvPr>
              <p:cNvSpPr/>
              <p:nvPr/>
            </p:nvSpPr>
            <p:spPr>
              <a:xfrm>
                <a:off x="4703651" y="3305170"/>
                <a:ext cx="1727722" cy="807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0" h="18863" extrusionOk="0">
                    <a:moveTo>
                      <a:pt x="21450" y="9429"/>
                    </a:moveTo>
                    <a:lnTo>
                      <a:pt x="21450" y="9429"/>
                    </a:lnTo>
                    <a:cubicBezTo>
                      <a:pt x="21450" y="15704"/>
                      <a:pt x="18255" y="20229"/>
                      <a:pt x="15051" y="18486"/>
                    </a:cubicBezTo>
                    <a:lnTo>
                      <a:pt x="9913" y="15704"/>
                    </a:lnTo>
                    <a:lnTo>
                      <a:pt x="450" y="10566"/>
                    </a:lnTo>
                    <a:cubicBezTo>
                      <a:pt x="-150" y="10239"/>
                      <a:pt x="-150" y="8635"/>
                      <a:pt x="450" y="8308"/>
                    </a:cubicBezTo>
                    <a:lnTo>
                      <a:pt x="9913" y="3170"/>
                    </a:lnTo>
                    <a:lnTo>
                      <a:pt x="15051" y="380"/>
                    </a:lnTo>
                    <a:cubicBezTo>
                      <a:pt x="18251" y="-1371"/>
                      <a:pt x="21450" y="3154"/>
                      <a:pt x="21450" y="9429"/>
                    </a:cubicBezTo>
                    <a:lnTo>
                      <a:pt x="21450" y="94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E69F4E0B-E2FD-F351-C1B6-2942BE94DD14}"/>
                  </a:ext>
                </a:extLst>
              </p:cNvPr>
              <p:cNvSpPr/>
              <p:nvPr/>
            </p:nvSpPr>
            <p:spPr>
              <a:xfrm>
                <a:off x="4651131" y="3788351"/>
                <a:ext cx="1354721" cy="135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0" h="20265" extrusionOk="0">
                    <a:moveTo>
                      <a:pt x="18494" y="18496"/>
                    </a:moveTo>
                    <a:lnTo>
                      <a:pt x="18494" y="18496"/>
                    </a:lnTo>
                    <a:cubicBezTo>
                      <a:pt x="15656" y="21335"/>
                      <a:pt x="10885" y="20665"/>
                      <a:pt x="8943" y="17145"/>
                    </a:cubicBezTo>
                    <a:lnTo>
                      <a:pt x="5832" y="11504"/>
                    </a:lnTo>
                    <a:lnTo>
                      <a:pt x="99" y="1118"/>
                    </a:lnTo>
                    <a:cubicBezTo>
                      <a:pt x="-268" y="458"/>
                      <a:pt x="460" y="-265"/>
                      <a:pt x="1120" y="96"/>
                    </a:cubicBezTo>
                    <a:lnTo>
                      <a:pt x="11503" y="5832"/>
                    </a:lnTo>
                    <a:lnTo>
                      <a:pt x="17143" y="8943"/>
                    </a:lnTo>
                    <a:cubicBezTo>
                      <a:pt x="20657" y="10881"/>
                      <a:pt x="21332" y="15652"/>
                      <a:pt x="18494" y="18496"/>
                    </a:cubicBezTo>
                    <a:lnTo>
                      <a:pt x="18494" y="184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44361B1F-67EB-5965-5747-C986D55757E1}"/>
                  </a:ext>
                </a:extLst>
              </p:cNvPr>
              <p:cNvSpPr/>
              <p:nvPr/>
            </p:nvSpPr>
            <p:spPr>
              <a:xfrm>
                <a:off x="3138565" y="2275784"/>
                <a:ext cx="1354721" cy="135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0" h="20265" extrusionOk="0">
                    <a:moveTo>
                      <a:pt x="1767" y="1769"/>
                    </a:moveTo>
                    <a:lnTo>
                      <a:pt x="1767" y="1769"/>
                    </a:lnTo>
                    <a:cubicBezTo>
                      <a:pt x="4605" y="-1070"/>
                      <a:pt x="9376" y="-400"/>
                      <a:pt x="11318" y="3120"/>
                    </a:cubicBezTo>
                    <a:lnTo>
                      <a:pt x="14429" y="8761"/>
                    </a:lnTo>
                    <a:lnTo>
                      <a:pt x="20162" y="19147"/>
                    </a:lnTo>
                    <a:cubicBezTo>
                      <a:pt x="20529" y="19807"/>
                      <a:pt x="19801" y="20530"/>
                      <a:pt x="19141" y="20169"/>
                    </a:cubicBezTo>
                    <a:lnTo>
                      <a:pt x="8758" y="14433"/>
                    </a:lnTo>
                    <a:lnTo>
                      <a:pt x="3118" y="11322"/>
                    </a:lnTo>
                    <a:cubicBezTo>
                      <a:pt x="-396" y="9384"/>
                      <a:pt x="-1071" y="4613"/>
                      <a:pt x="1767" y="1769"/>
                    </a:cubicBezTo>
                    <a:lnTo>
                      <a:pt x="1767" y="1769"/>
                    </a:lnTo>
                    <a:close/>
                  </a:path>
                </a:pathLst>
              </a:custGeom>
              <a:solidFill>
                <a:srgbClr val="F16077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575" tIns="28575" rIns="28575" bIns="28575" anchor="ctr"/>
              <a:lstStyle/>
              <a:p>
                <a:endParaRPr sz="225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AC088C71-B97C-177E-A409-C1893F184970}"/>
                  </a:ext>
                </a:extLst>
              </p:cNvPr>
              <p:cNvSpPr/>
              <p:nvPr/>
            </p:nvSpPr>
            <p:spPr>
              <a:xfrm>
                <a:off x="3138565" y="3788351"/>
                <a:ext cx="1354700" cy="13547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5" h="20260" extrusionOk="0">
                    <a:moveTo>
                      <a:pt x="1769" y="18494"/>
                    </a:moveTo>
                    <a:lnTo>
                      <a:pt x="1769" y="18494"/>
                    </a:lnTo>
                    <a:cubicBezTo>
                      <a:pt x="-1070" y="15656"/>
                      <a:pt x="-400" y="10885"/>
                      <a:pt x="3120" y="8943"/>
                    </a:cubicBezTo>
                    <a:lnTo>
                      <a:pt x="8761" y="5832"/>
                    </a:lnTo>
                    <a:lnTo>
                      <a:pt x="19147" y="99"/>
                    </a:lnTo>
                    <a:cubicBezTo>
                      <a:pt x="19807" y="-268"/>
                      <a:pt x="20530" y="460"/>
                      <a:pt x="20169" y="1120"/>
                    </a:cubicBezTo>
                    <a:lnTo>
                      <a:pt x="14433" y="11503"/>
                    </a:lnTo>
                    <a:lnTo>
                      <a:pt x="11322" y="17143"/>
                    </a:lnTo>
                    <a:cubicBezTo>
                      <a:pt x="9384" y="20657"/>
                      <a:pt x="4613" y="21332"/>
                      <a:pt x="1769" y="18494"/>
                    </a:cubicBezTo>
                    <a:lnTo>
                      <a:pt x="1769" y="184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0BD8FA44-F6E8-F369-8CFA-3B9EADF41945}"/>
                  </a:ext>
                </a:extLst>
              </p:cNvPr>
              <p:cNvSpPr/>
              <p:nvPr/>
            </p:nvSpPr>
            <p:spPr>
              <a:xfrm>
                <a:off x="4651131" y="2275784"/>
                <a:ext cx="1354700" cy="1354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65" h="20260" extrusionOk="0">
                    <a:moveTo>
                      <a:pt x="18496" y="1767"/>
                    </a:moveTo>
                    <a:lnTo>
                      <a:pt x="18496" y="1767"/>
                    </a:lnTo>
                    <a:cubicBezTo>
                      <a:pt x="21335" y="4605"/>
                      <a:pt x="20665" y="9376"/>
                      <a:pt x="17145" y="11318"/>
                    </a:cubicBezTo>
                    <a:lnTo>
                      <a:pt x="11504" y="14429"/>
                    </a:lnTo>
                    <a:lnTo>
                      <a:pt x="1118" y="20162"/>
                    </a:lnTo>
                    <a:cubicBezTo>
                      <a:pt x="458" y="20529"/>
                      <a:pt x="-265" y="19801"/>
                      <a:pt x="96" y="19141"/>
                    </a:cubicBezTo>
                    <a:lnTo>
                      <a:pt x="5832" y="8758"/>
                    </a:lnTo>
                    <a:lnTo>
                      <a:pt x="8943" y="3118"/>
                    </a:lnTo>
                    <a:cubicBezTo>
                      <a:pt x="10886" y="-395"/>
                      <a:pt x="15657" y="-1071"/>
                      <a:pt x="18496" y="1767"/>
                    </a:cubicBezTo>
                    <a:lnTo>
                      <a:pt x="18496" y="17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sz="1350"/>
              </a:p>
            </p:txBody>
          </p:sp>
          <p:pic>
            <p:nvPicPr>
              <p:cNvPr id="23" name="Graphic 22" descr="Alarm Ringing with solid fill">
                <a:extLst>
                  <a:ext uri="{FF2B5EF4-FFF2-40B4-BE49-F238E27FC236}">
                    <a16:creationId xmlns:a16="http://schemas.microsoft.com/office/drawing/2014/main" id="{C4F3ADBB-1D4D-C03E-B14A-CBD70626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5969" y="2432590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4" name="Graphic 23" descr="Bear with solid fill">
                <a:extLst>
                  <a:ext uri="{FF2B5EF4-FFF2-40B4-BE49-F238E27FC236}">
                    <a16:creationId xmlns:a16="http://schemas.microsoft.com/office/drawing/2014/main" id="{BD08C6EE-A38E-CA90-511E-AE0CCAE7E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85969" y="4524758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5" name="Graphic 24" descr="Brainstorm with solid fill">
                <a:extLst>
                  <a:ext uri="{FF2B5EF4-FFF2-40B4-BE49-F238E27FC236}">
                    <a16:creationId xmlns:a16="http://schemas.microsoft.com/office/drawing/2014/main" id="{5D8BDF54-2A0D-E51B-DDC1-CD1F792A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30948" y="2432590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6" name="Graphic 25" descr="Bull with solid fill">
                <a:extLst>
                  <a:ext uri="{FF2B5EF4-FFF2-40B4-BE49-F238E27FC236}">
                    <a16:creationId xmlns:a16="http://schemas.microsoft.com/office/drawing/2014/main" id="{81470749-80D8-53ED-FF16-DC2B8F441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34471" y="4524758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7" name="Graphic 26" descr="Chat with solid fill">
                <a:extLst>
                  <a:ext uri="{FF2B5EF4-FFF2-40B4-BE49-F238E27FC236}">
                    <a16:creationId xmlns:a16="http://schemas.microsoft.com/office/drawing/2014/main" id="{0A067B4C-7A16-3A60-4878-4696549D1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895109" y="3479381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8" name="Graphic 27" descr="Cloud with solid fill">
                <a:extLst>
                  <a:ext uri="{FF2B5EF4-FFF2-40B4-BE49-F238E27FC236}">
                    <a16:creationId xmlns:a16="http://schemas.microsoft.com/office/drawing/2014/main" id="{60DDFE94-B90D-20D8-EBB4-E7EC6AC01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91048" y="3479381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29" name="Graphic 28" descr="Deciduous tree with solid fill">
                <a:extLst>
                  <a:ext uri="{FF2B5EF4-FFF2-40B4-BE49-F238E27FC236}">
                    <a16:creationId xmlns:a16="http://schemas.microsoft.com/office/drawing/2014/main" id="{3AFA7842-A357-0346-9206-38E1B3629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342162" y="2019686"/>
                <a:ext cx="459677" cy="459677"/>
              </a:xfrm>
              <a:prstGeom prst="rect">
                <a:avLst/>
              </a:prstGeom>
            </p:spPr>
          </p:pic>
          <p:pic>
            <p:nvPicPr>
              <p:cNvPr id="30" name="Graphic 29" descr="Diamond with solid fill">
                <a:extLst>
                  <a:ext uri="{FF2B5EF4-FFF2-40B4-BE49-F238E27FC236}">
                    <a16:creationId xmlns:a16="http://schemas.microsoft.com/office/drawing/2014/main" id="{B4397A9F-218D-08C9-159F-AB59168BE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342162" y="4945335"/>
                <a:ext cx="459677" cy="45967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DC4C95-D3F1-9D91-6A57-AB093F9F0E71}"/>
                  </a:ext>
                </a:extLst>
              </p:cNvPr>
              <p:cNvSpPr txBox="1"/>
              <p:nvPr/>
            </p:nvSpPr>
            <p:spPr>
              <a:xfrm>
                <a:off x="122169" y="4894146"/>
                <a:ext cx="215240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000" b="1" cap="all" noProof="1">
                    <a:solidFill>
                      <a:schemeClr val="accent5"/>
                    </a:solidFill>
                  </a:rPr>
                  <a:t>05 -Guidance</a:t>
                </a:r>
                <a:endParaRPr lang="en-US" sz="2000" b="1" cap="all" noProof="1">
                  <a:solidFill>
                    <a:srgbClr val="5B9BD5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500E31-FBAF-5D62-834F-1F973D6AE6D9}"/>
                  </a:ext>
                </a:extLst>
              </p:cNvPr>
              <p:cNvSpPr txBox="1"/>
              <p:nvPr/>
            </p:nvSpPr>
            <p:spPr>
              <a:xfrm>
                <a:off x="497323" y="1600686"/>
                <a:ext cx="2782185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rgbClr val="F16077"/>
                    </a:solidFill>
                  </a:rPr>
                  <a:t>08 -Enhanced Experience</a:t>
                </a:r>
                <a:endParaRPr lang="en-US" sz="2000" b="1" cap="all" noProof="1">
                  <a:solidFill>
                    <a:srgbClr val="F16077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EA2942-D680-62E2-286A-D03D0865F094}"/>
                  </a:ext>
                </a:extLst>
              </p:cNvPr>
              <p:cNvSpPr txBox="1"/>
              <p:nvPr/>
            </p:nvSpPr>
            <p:spPr>
              <a:xfrm>
                <a:off x="582592" y="2445245"/>
                <a:ext cx="2696915" cy="64068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rgbClr val="7030A0"/>
                    </a:solidFill>
                  </a:rPr>
                  <a:t>07 -Tailored Recommendations</a:t>
                </a:r>
                <a:endParaRPr lang="en-US" sz="2000" b="1" cap="all" noProof="1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8FAAAB-6941-C539-3B8C-2FB0B4DE0B33}"/>
                  </a:ext>
                </a:extLst>
              </p:cNvPr>
              <p:cNvSpPr txBox="1"/>
              <p:nvPr/>
            </p:nvSpPr>
            <p:spPr>
              <a:xfrm>
                <a:off x="-308891" y="3562310"/>
                <a:ext cx="2388325" cy="64068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en-US" sz="2000" b="1" cap="all" noProof="1">
                    <a:solidFill>
                      <a:schemeClr val="accent6">
                        <a:lumMod val="75000"/>
                      </a:schemeClr>
                    </a:solidFill>
                  </a:rPr>
                  <a:t>06 -Informed </a:t>
                </a:r>
              </a:p>
              <a:p>
                <a:pPr algn="r"/>
                <a:r>
                  <a:rPr lang="en-US" sz="2000" b="1" cap="all" noProof="1">
                    <a:solidFill>
                      <a:schemeClr val="accent6">
                        <a:lumMod val="75000"/>
                      </a:schemeClr>
                    </a:solidFill>
                  </a:rPr>
                  <a:t>Choices</a:t>
                </a:r>
                <a:endParaRPr lang="en-US" sz="2000" b="1" cap="all" noProof="1">
                  <a:solidFill>
                    <a:srgbClr val="6C9553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5FF0BA-9FE6-1010-FA42-5D658F0D72DC}"/>
                  </a:ext>
                </a:extLst>
              </p:cNvPr>
              <p:cNvSpPr txBox="1"/>
              <p:nvPr/>
            </p:nvSpPr>
            <p:spPr>
              <a:xfrm>
                <a:off x="6831939" y="4894146"/>
                <a:ext cx="251495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chemeClr val="accent4">
                        <a:lumMod val="50000"/>
                      </a:schemeClr>
                    </a:solidFill>
                  </a:rPr>
                  <a:t>04 -Tarnished</a:t>
                </a:r>
                <a:endParaRPr lang="en-US" sz="2000" b="1" cap="all" noProof="1">
                  <a:solidFill>
                    <a:srgbClr val="86680D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E4CDA8-AB56-AB5A-DBDA-B2B000B26372}"/>
                  </a:ext>
                </a:extLst>
              </p:cNvPr>
              <p:cNvSpPr txBox="1"/>
              <p:nvPr/>
            </p:nvSpPr>
            <p:spPr>
              <a:xfrm>
                <a:off x="6756642" y="1663954"/>
                <a:ext cx="215240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rgbClr val="024550"/>
                    </a:solidFill>
                  </a:rPr>
                  <a:t>01 -Overwhelmed</a:t>
                </a:r>
                <a:endParaRPr lang="en-US" sz="2000" b="1" cap="all" noProof="1">
                  <a:solidFill>
                    <a:srgbClr val="11505A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F68D4-1219-FCE8-0150-1F84A3C8A562}"/>
                  </a:ext>
                </a:extLst>
              </p:cNvPr>
              <p:cNvSpPr txBox="1"/>
              <p:nvPr/>
            </p:nvSpPr>
            <p:spPr>
              <a:xfrm>
                <a:off x="6756642" y="2717230"/>
                <a:ext cx="2152409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chemeClr val="accent2">
                        <a:lumMod val="75000"/>
                      </a:schemeClr>
                    </a:solidFill>
                  </a:rPr>
                  <a:t>02 - Misalignment</a:t>
                </a:r>
                <a:endParaRPr lang="en-US" sz="2000" b="1" cap="all" noProof="1">
                  <a:solidFill>
                    <a:srgbClr val="C55A1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32AA52-A7DF-4DDC-BFD3-C6194371102F}"/>
                  </a:ext>
                </a:extLst>
              </p:cNvPr>
              <p:cNvSpPr txBox="1"/>
              <p:nvPr/>
            </p:nvSpPr>
            <p:spPr>
              <a:xfrm>
                <a:off x="6831939" y="3840870"/>
                <a:ext cx="2154728" cy="36212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000" b="1" cap="all" noProof="1">
                    <a:solidFill>
                      <a:schemeClr val="accent3">
                        <a:lumMod val="75000"/>
                      </a:schemeClr>
                    </a:solidFill>
                  </a:rPr>
                  <a:t>03 – Frustration</a:t>
                </a:r>
                <a:endParaRPr lang="en-US" sz="2000" b="1" cap="all" noProof="1">
                  <a:solidFill>
                    <a:srgbClr val="7C7C7C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F8DA78-7793-54A7-0F94-6519980337CA}"/>
                </a:ext>
              </a:extLst>
            </p:cNvPr>
            <p:cNvGrpSpPr/>
            <p:nvPr/>
          </p:nvGrpSpPr>
          <p:grpSpPr>
            <a:xfrm>
              <a:off x="1842239" y="141466"/>
              <a:ext cx="8385849" cy="849684"/>
              <a:chOff x="1842239" y="141466"/>
              <a:chExt cx="8385849" cy="84968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FD6CDA2-C86B-1D3E-4845-A4CD65895B15}"/>
                  </a:ext>
                </a:extLst>
              </p:cNvPr>
              <p:cNvSpPr/>
              <p:nvPr/>
            </p:nvSpPr>
            <p:spPr>
              <a:xfrm>
                <a:off x="1842239" y="141466"/>
                <a:ext cx="7882556" cy="8238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IN" sz="1800" spc="6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00CF1B-71D5-576C-B5D1-152717C91AA8}"/>
                  </a:ext>
                </a:extLst>
              </p:cNvPr>
              <p:cNvSpPr txBox="1"/>
              <p:nvPr/>
            </p:nvSpPr>
            <p:spPr>
              <a:xfrm>
                <a:off x="2021696" y="190931"/>
                <a:ext cx="820639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600" b="1" spc="300" dirty="0">
                    <a:solidFill>
                      <a:srgbClr val="FC03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PROBLEM FORMULATION</a:t>
                </a:r>
                <a:endParaRPr lang="en-IN" sz="4600" b="1" spc="3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39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9B65-9FB4-C8DA-043A-B2329E94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48" y="1339997"/>
            <a:ext cx="10515600" cy="5459506"/>
          </a:xfrm>
        </p:spPr>
        <p:txBody>
          <a:bodyPr/>
          <a:lstStyle/>
          <a:p>
            <a:pPr marL="0" indent="0" algn="just">
              <a:buNone/>
            </a:pPr>
            <a:endParaRPr lang="en-IN" sz="2800" dirty="0"/>
          </a:p>
          <a:p>
            <a:pPr marL="0" indent="0">
              <a:buNone/>
            </a:pPr>
            <a:r>
              <a:rPr lang="en-US" sz="2400" b="1" noProof="1">
                <a:solidFill>
                  <a:srgbClr val="44546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Personalized Guidance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34771-D719-DEA4-71DF-549B4558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ABB29-A80F-E40B-C3D6-44DE0FFF45ED}"/>
              </a:ext>
            </a:extLst>
          </p:cNvPr>
          <p:cNvGrpSpPr/>
          <p:nvPr/>
        </p:nvGrpSpPr>
        <p:grpSpPr>
          <a:xfrm>
            <a:off x="488520" y="1109410"/>
            <a:ext cx="10515601" cy="5536025"/>
            <a:chOff x="703125" y="543140"/>
            <a:chExt cx="10558243" cy="55621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351863-FF47-A522-C343-3AC34C76CF42}"/>
                </a:ext>
              </a:extLst>
            </p:cNvPr>
            <p:cNvGrpSpPr/>
            <p:nvPr/>
          </p:nvGrpSpPr>
          <p:grpSpPr>
            <a:xfrm>
              <a:off x="703125" y="543140"/>
              <a:ext cx="10558243" cy="5562170"/>
              <a:chOff x="709706" y="1555750"/>
              <a:chExt cx="7831228" cy="4191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64A5F3-19C5-CC36-5F8C-CD33537B89E3}"/>
                  </a:ext>
                </a:extLst>
              </p:cNvPr>
              <p:cNvGrpSpPr/>
              <p:nvPr/>
            </p:nvGrpSpPr>
            <p:grpSpPr>
              <a:xfrm>
                <a:off x="709706" y="1555750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C4E69CE-2EF3-019B-7D84-C03283E52B41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68580" bIns="68580" rtlCol="0" anchor="b"/>
                <a:lstStyle/>
                <a:p>
                  <a:pPr algn="ctr"/>
                  <a:endParaRPr lang="en-US" sz="1100" b="1" noProof="1">
                    <a:solidFill>
                      <a:srgbClr val="44546A"/>
                    </a:solidFill>
                    <a:latin typeface="Times New Roman" panose="02020603050405020304" pitchFamily="18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D2DA64E-4423-C05C-B004-9E3F18198FED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1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3BB587C-2994-6C3F-9F10-5A6DE577620F}"/>
                  </a:ext>
                </a:extLst>
              </p:cNvPr>
              <p:cNvGrpSpPr/>
              <p:nvPr/>
            </p:nvGrpSpPr>
            <p:grpSpPr>
              <a:xfrm>
                <a:off x="709706" y="3010892"/>
                <a:ext cx="2489454" cy="1280715"/>
                <a:chOff x="952760" y="3036178"/>
                <a:chExt cx="3319272" cy="1416284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96788E0-8201-46F3-159B-F1BE2A3D8650}"/>
                    </a:ext>
                  </a:extLst>
                </p:cNvPr>
                <p:cNvSpPr/>
                <p:nvPr/>
              </p:nvSpPr>
              <p:spPr>
                <a:xfrm>
                  <a:off x="952760" y="3201262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solidFill>
                  <a:schemeClr val="bg1"/>
                </a:solidFill>
                <a:ln w="28575">
                  <a:solidFill>
                    <a:srgbClr val="05AC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tabLst>
                      <a:tab pos="457200" algn="l"/>
                    </a:tabLst>
                  </a:pPr>
                  <a:endParaRPr lang="en-IN" kern="100" dirty="0">
                    <a:solidFill>
                      <a:srgbClr val="05ACC7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EA5F107-DEE2-DDD9-05EC-A1B2FF4B1CDB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05AC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4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875FE5-80C6-72FA-372A-431610F2373F}"/>
                  </a:ext>
                </a:extLst>
              </p:cNvPr>
              <p:cNvGrpSpPr/>
              <p:nvPr/>
            </p:nvGrpSpPr>
            <p:grpSpPr>
              <a:xfrm>
                <a:off x="709706" y="4466034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7191924B-77A1-4EA8-D9FD-25570CCE1CE4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 defTabSz="685800">
                    <a:defRPr/>
                  </a:pPr>
                  <a:endParaRPr lang="en-US" sz="1200" noProof="1">
                    <a:solidFill>
                      <a:srgbClr val="44546A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0D2AAC5-62D9-4B24-2533-641E47BD63B5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8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471E7F-76BE-D037-0DDC-518AE24DA0AA}"/>
                  </a:ext>
                </a:extLst>
              </p:cNvPr>
              <p:cNvGrpSpPr/>
              <p:nvPr/>
            </p:nvGrpSpPr>
            <p:grpSpPr>
              <a:xfrm>
                <a:off x="3305802" y="1558041"/>
                <a:ext cx="2489454" cy="1273722"/>
                <a:chOff x="924132" y="3036178"/>
                <a:chExt cx="3319272" cy="1408550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FE2A2B7-194F-B691-86D6-995246C7C6B1}"/>
                    </a:ext>
                  </a:extLst>
                </p:cNvPr>
                <p:cNvSpPr/>
                <p:nvPr/>
              </p:nvSpPr>
              <p:spPr>
                <a:xfrm>
                  <a:off x="924132" y="3193528"/>
                  <a:ext cx="3319272" cy="1251200"/>
                </a:xfrm>
                <a:prstGeom prst="roundRect">
                  <a:avLst>
                    <a:gd name="adj" fmla="val 19515"/>
                  </a:avLst>
                </a:prstGeom>
                <a:solidFill>
                  <a:schemeClr val="bg1"/>
                </a:solidFill>
                <a:ln w="28575">
                  <a:solidFill>
                    <a:srgbClr val="EB1E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algn="ctr"/>
                  <a:endParaRPr lang="en-US" sz="1100" noProof="1">
                    <a:solidFill>
                      <a:srgbClr val="EB1E42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  <a:p>
                  <a:pPr algn="ctr"/>
                  <a:endParaRPr lang="en-US" sz="1100" noProof="1">
                    <a:solidFill>
                      <a:srgbClr val="EB1E42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1FAF96F-ED6A-26D0-C8A6-6226209E1350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EB1E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2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21DE47-C6D1-4D32-EC58-90E93FBCA443}"/>
                  </a:ext>
                </a:extLst>
              </p:cNvPr>
              <p:cNvGrpSpPr/>
              <p:nvPr/>
            </p:nvGrpSpPr>
            <p:grpSpPr>
              <a:xfrm>
                <a:off x="3327273" y="4466034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C04D9313-0F51-7232-AE7E-FE2409259928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solidFill>
                  <a:schemeClr val="bg1"/>
                </a:solidFill>
                <a:ln w="28575">
                  <a:solidFill>
                    <a:srgbClr val="EB1E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algn="ctr"/>
                  <a:endParaRPr lang="en-US" sz="1100" noProof="1">
                    <a:solidFill>
                      <a:srgbClr val="EB1E42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E624287-7A0F-8D6A-30F1-725CBB9749F9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EB1E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600" b="1" dirty="0"/>
                    <a:t>7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3663344-60BB-796C-BD7B-4FF32B5C5DB2}"/>
                  </a:ext>
                </a:extLst>
              </p:cNvPr>
              <p:cNvGrpSpPr/>
              <p:nvPr/>
            </p:nvGrpSpPr>
            <p:grpSpPr>
              <a:xfrm>
                <a:off x="6051480" y="1555751"/>
                <a:ext cx="2489454" cy="1289732"/>
                <a:chOff x="986872" y="3036178"/>
                <a:chExt cx="3319272" cy="1426255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521DC3E7-FFB2-23B9-3DB6-87B0254F4A46}"/>
                    </a:ext>
                  </a:extLst>
                </p:cNvPr>
                <p:cNvSpPr/>
                <p:nvPr/>
              </p:nvSpPr>
              <p:spPr>
                <a:xfrm>
                  <a:off x="986872" y="321123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tabLst>
                      <a:tab pos="457200" algn="l"/>
                    </a:tabLst>
                  </a:pPr>
                  <a:r>
                    <a:rPr lang="en-IN" sz="2000" kern="0" dirty="0">
                      <a:solidFill>
                        <a:srgbClr val="44546A"/>
                      </a:solidFill>
                      <a:effectLst/>
                      <a:latin typeface="Roboto" panose="02000000000000000000" pitchFamily="2" charset="0"/>
                      <a:ea typeface="Roboto" panose="02000000000000000000" pitchFamily="2" charset="0"/>
                      <a:cs typeface="Times New Roman" panose="02020603050405020304" pitchFamily="18" charset="0"/>
                    </a:rPr>
                    <a:t>.</a:t>
                  </a:r>
                  <a:endParaRPr lang="en-IN" sz="2000" kern="100" dirty="0">
                    <a:solidFill>
                      <a:srgbClr val="44546A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E70196D-51F6-FF1D-1C6F-C5CBEEFEE4AF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9A9F6EB-CAE0-5FD8-3881-378113DD20AC}"/>
                  </a:ext>
                </a:extLst>
              </p:cNvPr>
              <p:cNvGrpSpPr/>
              <p:nvPr/>
            </p:nvGrpSpPr>
            <p:grpSpPr>
              <a:xfrm>
                <a:off x="6025896" y="3010892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3C2BB24-2BE9-4A2D-7247-1831ECD39810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solidFill>
                  <a:schemeClr val="bg1"/>
                </a:solidFill>
                <a:ln w="28575">
                  <a:solidFill>
                    <a:srgbClr val="05ACC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137160" rtlCol="0" anchor="b"/>
                <a:lstStyle/>
                <a:p>
                  <a:pPr algn="ctr"/>
                  <a:endParaRPr lang="en-US" sz="1100" noProof="1">
                    <a:solidFill>
                      <a:srgbClr val="05ACC7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3970F74-7960-8287-B990-E3AE0C7423D7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rgbClr val="05AC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5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6133C92-8F1C-4B80-12F3-E5DE9F58A2D1}"/>
                  </a:ext>
                </a:extLst>
              </p:cNvPr>
              <p:cNvGrpSpPr/>
              <p:nvPr/>
            </p:nvGrpSpPr>
            <p:grpSpPr>
              <a:xfrm>
                <a:off x="6025896" y="4466034"/>
                <a:ext cx="2489454" cy="1280716"/>
                <a:chOff x="952760" y="3036178"/>
                <a:chExt cx="3319272" cy="14162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4959D145-FB18-8F79-41B3-FA78B14E9134}"/>
                    </a:ext>
                  </a:extLst>
                </p:cNvPr>
                <p:cNvSpPr/>
                <p:nvPr/>
              </p:nvSpPr>
              <p:spPr>
                <a:xfrm>
                  <a:off x="952760" y="3201263"/>
                  <a:ext cx="3319272" cy="1251200"/>
                </a:xfrm>
                <a:prstGeom prst="roundRect">
                  <a:avLst>
                    <a:gd name="adj" fmla="val 15145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lvl="0">
                    <a:lnSpc>
                      <a:spcPct val="107000"/>
                    </a:lnSpc>
                    <a:spcAft>
                      <a:spcPts val="800"/>
                    </a:spcAft>
                    <a:tabLst>
                      <a:tab pos="457200" algn="l"/>
                    </a:tabLst>
                  </a:pPr>
                  <a:endParaRPr lang="en-IN" sz="2400" kern="100" dirty="0">
                    <a:solidFill>
                      <a:srgbClr val="44546A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63561EC8-00B6-C5F1-1605-CF561C263EDE}"/>
                    </a:ext>
                  </a:extLst>
                </p:cNvPr>
                <p:cNvSpPr/>
                <p:nvPr/>
              </p:nvSpPr>
              <p:spPr>
                <a:xfrm>
                  <a:off x="1094949" y="3036178"/>
                  <a:ext cx="3046538" cy="331361"/>
                </a:xfrm>
                <a:custGeom>
                  <a:avLst/>
                  <a:gdLst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37522 w 3046538"/>
                    <a:gd name="connsiteY17" fmla="*/ 52906 h 331361"/>
                    <a:gd name="connsiteX18" fmla="*/ 243006 w 3046538"/>
                    <a:gd name="connsiteY18" fmla="*/ 44772 h 331361"/>
                    <a:gd name="connsiteX19" fmla="*/ 351094 w 3046538"/>
                    <a:gd name="connsiteY19" fmla="*/ 0 h 331361"/>
                    <a:gd name="connsiteX0" fmla="*/ 351094 w 3046538"/>
                    <a:gd name="connsiteY0" fmla="*/ 0 h 331361"/>
                    <a:gd name="connsiteX1" fmla="*/ 2683799 w 3046538"/>
                    <a:gd name="connsiteY1" fmla="*/ 0 h 331361"/>
                    <a:gd name="connsiteX2" fmla="*/ 2743299 w 3046538"/>
                    <a:gd name="connsiteY2" fmla="*/ 12013 h 331361"/>
                    <a:gd name="connsiteX3" fmla="*/ 2743789 w 3046538"/>
                    <a:gd name="connsiteY3" fmla="*/ 12343 h 331361"/>
                    <a:gd name="connsiteX4" fmla="*/ 2747886 w 3046538"/>
                    <a:gd name="connsiteY4" fmla="*/ 13140 h 331361"/>
                    <a:gd name="connsiteX5" fmla="*/ 2802334 w 3046538"/>
                    <a:gd name="connsiteY5" fmla="*/ 49296 h 331361"/>
                    <a:gd name="connsiteX6" fmla="*/ 3046538 w 3046538"/>
                    <a:gd name="connsiteY6" fmla="*/ 165680 h 331361"/>
                    <a:gd name="connsiteX7" fmla="*/ 2802334 w 3046538"/>
                    <a:gd name="connsiteY7" fmla="*/ 282064 h 331361"/>
                    <a:gd name="connsiteX8" fmla="*/ 2747886 w 3046538"/>
                    <a:gd name="connsiteY8" fmla="*/ 318220 h 331361"/>
                    <a:gd name="connsiteX9" fmla="*/ 2743791 w 3046538"/>
                    <a:gd name="connsiteY9" fmla="*/ 319017 h 331361"/>
                    <a:gd name="connsiteX10" fmla="*/ 2743299 w 3046538"/>
                    <a:gd name="connsiteY10" fmla="*/ 319349 h 331361"/>
                    <a:gd name="connsiteX11" fmla="*/ 2683799 w 3046538"/>
                    <a:gd name="connsiteY11" fmla="*/ 331361 h 331361"/>
                    <a:gd name="connsiteX12" fmla="*/ 351094 w 3046538"/>
                    <a:gd name="connsiteY12" fmla="*/ 331361 h 331361"/>
                    <a:gd name="connsiteX13" fmla="*/ 243006 w 3046538"/>
                    <a:gd name="connsiteY13" fmla="*/ 286589 h 331361"/>
                    <a:gd name="connsiteX14" fmla="*/ 193128 w 3046538"/>
                    <a:gd name="connsiteY14" fmla="*/ 241208 h 331361"/>
                    <a:gd name="connsiteX15" fmla="*/ 0 w 3046538"/>
                    <a:gd name="connsiteY15" fmla="*/ 165680 h 331361"/>
                    <a:gd name="connsiteX16" fmla="*/ 193128 w 3046538"/>
                    <a:gd name="connsiteY16" fmla="*/ 90152 h 331361"/>
                    <a:gd name="connsiteX17" fmla="*/ 243006 w 3046538"/>
                    <a:gd name="connsiteY17" fmla="*/ 44772 h 331361"/>
                    <a:gd name="connsiteX18" fmla="*/ 351094 w 3046538"/>
                    <a:gd name="connsiteY18" fmla="*/ 0 h 3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046538" h="331361">
                      <a:moveTo>
                        <a:pt x="351094" y="0"/>
                      </a:moveTo>
                      <a:lnTo>
                        <a:pt x="2683799" y="0"/>
                      </a:lnTo>
                      <a:cubicBezTo>
                        <a:pt x="2704905" y="0"/>
                        <a:pt x="2725011" y="4278"/>
                        <a:pt x="2743299" y="12013"/>
                      </a:cubicBezTo>
                      <a:lnTo>
                        <a:pt x="2743789" y="12343"/>
                      </a:lnTo>
                      <a:lnTo>
                        <a:pt x="2747886" y="13140"/>
                      </a:lnTo>
                      <a:cubicBezTo>
                        <a:pt x="2767699" y="21175"/>
                        <a:pt x="2786265" y="33227"/>
                        <a:pt x="2802334" y="49296"/>
                      </a:cubicBezTo>
                      <a:cubicBezTo>
                        <a:pt x="2862432" y="109394"/>
                        <a:pt x="2943833" y="148189"/>
                        <a:pt x="3046538" y="165680"/>
                      </a:cubicBezTo>
                      <a:cubicBezTo>
                        <a:pt x="2943833" y="183171"/>
                        <a:pt x="2862432" y="221967"/>
                        <a:pt x="2802334" y="282064"/>
                      </a:cubicBezTo>
                      <a:cubicBezTo>
                        <a:pt x="2786265" y="298133"/>
                        <a:pt x="2767699" y="310186"/>
                        <a:pt x="2747886" y="318220"/>
                      </a:cubicBezTo>
                      <a:lnTo>
                        <a:pt x="2743791" y="319017"/>
                      </a:lnTo>
                      <a:lnTo>
                        <a:pt x="2743299" y="319349"/>
                      </a:lnTo>
                      <a:cubicBezTo>
                        <a:pt x="2725011" y="327084"/>
                        <a:pt x="2704905" y="331361"/>
                        <a:pt x="2683799" y="331361"/>
                      </a:cubicBezTo>
                      <a:lnTo>
                        <a:pt x="351094" y="331361"/>
                      </a:lnTo>
                      <a:cubicBezTo>
                        <a:pt x="308883" y="331361"/>
                        <a:pt x="270668" y="314252"/>
                        <a:pt x="243006" y="286589"/>
                      </a:cubicBezTo>
                      <a:lnTo>
                        <a:pt x="193128" y="241208"/>
                      </a:lnTo>
                      <a:cubicBezTo>
                        <a:pt x="140512" y="204273"/>
                        <a:pt x="76137" y="179097"/>
                        <a:pt x="0" y="165680"/>
                      </a:cubicBezTo>
                      <a:cubicBezTo>
                        <a:pt x="76137" y="152264"/>
                        <a:pt x="140512" y="127088"/>
                        <a:pt x="193128" y="90152"/>
                      </a:cubicBezTo>
                      <a:lnTo>
                        <a:pt x="243006" y="44772"/>
                      </a:lnTo>
                      <a:cubicBezTo>
                        <a:pt x="270668" y="17110"/>
                        <a:pt x="308883" y="0"/>
                        <a:pt x="35109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US" sz="3200" b="1" dirty="0"/>
                    <a:t>6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FD9EFC-D331-557E-6305-5D3DD14F2563}"/>
                </a:ext>
              </a:extLst>
            </p:cNvPr>
            <p:cNvGrpSpPr/>
            <p:nvPr/>
          </p:nvGrpSpPr>
          <p:grpSpPr>
            <a:xfrm>
              <a:off x="4454472" y="2577813"/>
              <a:ext cx="3033290" cy="1181886"/>
              <a:chOff x="1324108" y="-276912"/>
              <a:chExt cx="8920167" cy="124224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9E09BCB-4F66-F85E-420E-379C7B8331E0}"/>
                  </a:ext>
                </a:extLst>
              </p:cNvPr>
              <p:cNvSpPr/>
              <p:nvPr/>
            </p:nvSpPr>
            <p:spPr>
              <a:xfrm>
                <a:off x="1842239" y="141466"/>
                <a:ext cx="7882556" cy="8238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IN" sz="1800" spc="6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38C6A-2030-C102-3E38-A60235D7AB05}"/>
                  </a:ext>
                </a:extLst>
              </p:cNvPr>
              <p:cNvSpPr txBox="1"/>
              <p:nvPr/>
            </p:nvSpPr>
            <p:spPr>
              <a:xfrm>
                <a:off x="1324108" y="-276912"/>
                <a:ext cx="8920167" cy="1137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spc="300" dirty="0">
                    <a:solidFill>
                      <a:srgbClr val="FC035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OBJECTIVES</a:t>
                </a:r>
                <a:endParaRPr lang="en-IN" sz="3200" b="1" spc="3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8789B1-9E70-C213-0665-B4A9B6E60319}"/>
              </a:ext>
            </a:extLst>
          </p:cNvPr>
          <p:cNvSpPr txBox="1"/>
          <p:nvPr/>
        </p:nvSpPr>
        <p:spPr>
          <a:xfrm>
            <a:off x="5262465" y="1904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AC447-4B0E-EE00-E419-9A2A542A1403}"/>
              </a:ext>
            </a:extLst>
          </p:cNvPr>
          <p:cNvSpPr txBox="1"/>
          <p:nvPr/>
        </p:nvSpPr>
        <p:spPr>
          <a:xfrm>
            <a:off x="4417178" y="1847827"/>
            <a:ext cx="2635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EB1E4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Reduce Overwhelm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B9CA2-7CDF-1684-BCEA-0D1C890D52DD}"/>
              </a:ext>
            </a:extLst>
          </p:cNvPr>
          <p:cNvSpPr txBox="1"/>
          <p:nvPr/>
        </p:nvSpPr>
        <p:spPr>
          <a:xfrm>
            <a:off x="7626384" y="1793874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90417-9EC2-B5BB-CA26-A9A4B229189C}"/>
              </a:ext>
            </a:extLst>
          </p:cNvPr>
          <p:cNvSpPr txBox="1"/>
          <p:nvPr/>
        </p:nvSpPr>
        <p:spPr>
          <a:xfrm>
            <a:off x="782772" y="3746092"/>
            <a:ext cx="2754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kern="100" dirty="0">
                <a:solidFill>
                  <a:srgbClr val="05ACC7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Improve Satisfaction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256CB8-CA5A-EF8A-0C1E-F48FB7E66B22}"/>
              </a:ext>
            </a:extLst>
          </p:cNvPr>
          <p:cNvSpPr txBox="1"/>
          <p:nvPr/>
        </p:nvSpPr>
        <p:spPr>
          <a:xfrm>
            <a:off x="7751206" y="3738097"/>
            <a:ext cx="316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05ACC7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Minimize Misalignment</a:t>
            </a:r>
          </a:p>
          <a:p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C66004-16F5-0938-3FD6-2C518E1BC63D}"/>
              </a:ext>
            </a:extLst>
          </p:cNvPr>
          <p:cNvSpPr txBox="1"/>
          <p:nvPr/>
        </p:nvSpPr>
        <p:spPr>
          <a:xfrm>
            <a:off x="1222233" y="5645176"/>
            <a:ext cx="1577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44546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Build Trust</a:t>
            </a:r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2DC9D7-AF4A-A1CC-7801-7DB4D8F79E2D}"/>
              </a:ext>
            </a:extLst>
          </p:cNvPr>
          <p:cNvSpPr txBox="1"/>
          <p:nvPr/>
        </p:nvSpPr>
        <p:spPr>
          <a:xfrm>
            <a:off x="4263920" y="5658719"/>
            <a:ext cx="2821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>
                <a:solidFill>
                  <a:srgbClr val="EB1E42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Increase Engagement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EBF9E-0610-3CE7-A1E2-7197EE374C43}"/>
              </a:ext>
            </a:extLst>
          </p:cNvPr>
          <p:cNvSpPr txBox="1"/>
          <p:nvPr/>
        </p:nvSpPr>
        <p:spPr>
          <a:xfrm>
            <a:off x="7606704" y="5658719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Optimize User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7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8BE9-9821-6C69-1A2E-FD21A853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9A6893-91CE-18B1-5D49-21BFD626FB15}"/>
              </a:ext>
            </a:extLst>
          </p:cNvPr>
          <p:cNvGrpSpPr/>
          <p:nvPr/>
        </p:nvGrpSpPr>
        <p:grpSpPr>
          <a:xfrm>
            <a:off x="1842239" y="77471"/>
            <a:ext cx="7882556" cy="887861"/>
            <a:chOff x="1842239" y="77471"/>
            <a:chExt cx="7882556" cy="8878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9E94BC-201D-6602-0784-1DCE84B7E514}"/>
                </a:ext>
              </a:extLst>
            </p:cNvPr>
            <p:cNvSpPr/>
            <p:nvPr/>
          </p:nvSpPr>
          <p:spPr>
            <a:xfrm>
              <a:off x="1842239" y="141466"/>
              <a:ext cx="7882556" cy="8238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 sz="1800" spc="600" dirty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C309EC-1F30-CD92-D375-A86FFFE40C15}"/>
                </a:ext>
              </a:extLst>
            </p:cNvPr>
            <p:cNvSpPr txBox="1"/>
            <p:nvPr/>
          </p:nvSpPr>
          <p:spPr>
            <a:xfrm>
              <a:off x="3259449" y="77471"/>
              <a:ext cx="536818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600" b="1" spc="300" dirty="0">
                  <a:solidFill>
                    <a:srgbClr val="FC035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METHODLOGY</a:t>
              </a:r>
              <a:endParaRPr lang="en-IN" sz="4600" b="1" spc="300" dirty="0">
                <a:solidFill>
                  <a:srgbClr val="FC03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5F2DE39-7088-2FC5-AF4A-35C8DAFE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138335"/>
            <a:ext cx="11588620" cy="55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6CB52-1200-8381-9DD9-82331E87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C8B5F-634A-FFE5-8D5B-B7C1B79F872A}"/>
              </a:ext>
            </a:extLst>
          </p:cNvPr>
          <p:cNvSpPr txBox="1"/>
          <p:nvPr/>
        </p:nvSpPr>
        <p:spPr>
          <a:xfrm>
            <a:off x="1390261" y="289249"/>
            <a:ext cx="767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/ characteristics identification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79AE0E-7098-6165-5756-00C154A4356A}"/>
              </a:ext>
            </a:extLst>
          </p:cNvPr>
          <p:cNvGrpSpPr/>
          <p:nvPr/>
        </p:nvGrpSpPr>
        <p:grpSpPr>
          <a:xfrm>
            <a:off x="451190" y="1362270"/>
            <a:ext cx="11557306" cy="4879910"/>
            <a:chOff x="1798660" y="1885950"/>
            <a:chExt cx="8480720" cy="30861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D9EC92-5888-5A3F-1600-F17D3979545D}"/>
                </a:ext>
              </a:extLst>
            </p:cNvPr>
            <p:cNvGrpSpPr/>
            <p:nvPr/>
          </p:nvGrpSpPr>
          <p:grpSpPr>
            <a:xfrm>
              <a:off x="4552950" y="1885950"/>
              <a:ext cx="3086101" cy="3086101"/>
              <a:chOff x="4038599" y="1600963"/>
              <a:chExt cx="4114800" cy="41148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95DDAFA-25D5-C36E-EE88-8EB636A723F6}"/>
                  </a:ext>
                </a:extLst>
              </p:cNvPr>
              <p:cNvSpPr/>
              <p:nvPr/>
            </p:nvSpPr>
            <p:spPr>
              <a:xfrm>
                <a:off x="5972174" y="3524249"/>
                <a:ext cx="1921701" cy="1920449"/>
              </a:xfrm>
              <a:custGeom>
                <a:avLst/>
                <a:gdLst>
                  <a:gd name="connsiteX0" fmla="*/ 1953144 w 1953453"/>
                  <a:gd name="connsiteY0" fmla="*/ -185 h 1953453"/>
                  <a:gd name="connsiteX1" fmla="*/ -310 w 1953453"/>
                  <a:gd name="connsiteY1" fmla="*/ 1953269 h 1953453"/>
                  <a:gd name="connsiteX2" fmla="*/ -310 w 1953453"/>
                  <a:gd name="connsiteY2" fmla="*/ -185 h 1953453"/>
                  <a:gd name="connsiteX0" fmla="*/ 1953454 w 1953454"/>
                  <a:gd name="connsiteY0" fmla="*/ 650 h 1954105"/>
                  <a:gd name="connsiteX1" fmla="*/ 0 w 1953454"/>
                  <a:gd name="connsiteY1" fmla="*/ 1954104 h 1954105"/>
                  <a:gd name="connsiteX2" fmla="*/ 0 w 1953454"/>
                  <a:gd name="connsiteY2" fmla="*/ 650 h 1954105"/>
                  <a:gd name="connsiteX3" fmla="*/ 917653 w 1953454"/>
                  <a:gd name="connsiteY3" fmla="*/ 0 h 1954105"/>
                  <a:gd name="connsiteX4" fmla="*/ 1953454 w 1953454"/>
                  <a:gd name="connsiteY4" fmla="*/ 650 h 1954105"/>
                  <a:gd name="connsiteX0" fmla="*/ 1959945 w 1959945"/>
                  <a:gd name="connsiteY0" fmla="*/ 650 h 1954104"/>
                  <a:gd name="connsiteX1" fmla="*/ 6491 w 1959945"/>
                  <a:gd name="connsiteY1" fmla="*/ 1954104 h 1954104"/>
                  <a:gd name="connsiteX2" fmla="*/ 0 w 1959945"/>
                  <a:gd name="connsiteY2" fmla="*/ 801964 h 1954104"/>
                  <a:gd name="connsiteX3" fmla="*/ 6491 w 1959945"/>
                  <a:gd name="connsiteY3" fmla="*/ 650 h 1954104"/>
                  <a:gd name="connsiteX4" fmla="*/ 924144 w 1959945"/>
                  <a:gd name="connsiteY4" fmla="*/ 0 h 1954104"/>
                  <a:gd name="connsiteX5" fmla="*/ 1959945 w 1959945"/>
                  <a:gd name="connsiteY5" fmla="*/ 650 h 1954104"/>
                  <a:gd name="connsiteX0" fmla="*/ 2094932 w 2094932"/>
                  <a:gd name="connsiteY0" fmla="*/ 650 h 1954104"/>
                  <a:gd name="connsiteX1" fmla="*/ 141478 w 2094932"/>
                  <a:gd name="connsiteY1" fmla="*/ 1954104 h 1954104"/>
                  <a:gd name="connsiteX2" fmla="*/ 0 w 2094932"/>
                  <a:gd name="connsiteY2" fmla="*/ 801964 h 1954104"/>
                  <a:gd name="connsiteX3" fmla="*/ 141478 w 2094932"/>
                  <a:gd name="connsiteY3" fmla="*/ 650 h 1954104"/>
                  <a:gd name="connsiteX4" fmla="*/ 1059131 w 2094932"/>
                  <a:gd name="connsiteY4" fmla="*/ 0 h 1954104"/>
                  <a:gd name="connsiteX5" fmla="*/ 2094932 w 2094932"/>
                  <a:gd name="connsiteY5" fmla="*/ 650 h 1954104"/>
                  <a:gd name="connsiteX0" fmla="*/ 2094932 w 2094932"/>
                  <a:gd name="connsiteY0" fmla="*/ 146462 h 2099916"/>
                  <a:gd name="connsiteX1" fmla="*/ 141478 w 2094932"/>
                  <a:gd name="connsiteY1" fmla="*/ 2099916 h 2099916"/>
                  <a:gd name="connsiteX2" fmla="*/ 0 w 2094932"/>
                  <a:gd name="connsiteY2" fmla="*/ 947776 h 2099916"/>
                  <a:gd name="connsiteX3" fmla="*/ 141478 w 2094932"/>
                  <a:gd name="connsiteY3" fmla="*/ 146462 h 2099916"/>
                  <a:gd name="connsiteX4" fmla="*/ 1048747 w 2094932"/>
                  <a:gd name="connsiteY4" fmla="*/ 0 h 2099916"/>
                  <a:gd name="connsiteX5" fmla="*/ 2094932 w 2094932"/>
                  <a:gd name="connsiteY5" fmla="*/ 146462 h 209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94932" h="2099916">
                    <a:moveTo>
                      <a:pt x="2094932" y="146462"/>
                    </a:moveTo>
                    <a:cubicBezTo>
                      <a:pt x="2094932" y="1225321"/>
                      <a:pt x="1220347" y="2099916"/>
                      <a:pt x="141478" y="2099916"/>
                    </a:cubicBezTo>
                    <a:cubicBezTo>
                      <a:pt x="139314" y="1715869"/>
                      <a:pt x="2164" y="1331823"/>
                      <a:pt x="0" y="947776"/>
                    </a:cubicBezTo>
                    <a:cubicBezTo>
                      <a:pt x="2164" y="680671"/>
                      <a:pt x="139314" y="413567"/>
                      <a:pt x="141478" y="146462"/>
                    </a:cubicBezTo>
                    <a:lnTo>
                      <a:pt x="1048747" y="0"/>
                    </a:lnTo>
                    <a:lnTo>
                      <a:pt x="2094932" y="1464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1BC883A-4B53-9E02-3FBA-3988F0C52492}"/>
                  </a:ext>
                </a:extLst>
              </p:cNvPr>
              <p:cNvSpPr/>
              <p:nvPr/>
            </p:nvSpPr>
            <p:spPr>
              <a:xfrm>
                <a:off x="4310032" y="1871680"/>
                <a:ext cx="1938388" cy="1928795"/>
              </a:xfrm>
              <a:custGeom>
                <a:avLst/>
                <a:gdLst>
                  <a:gd name="connsiteX0" fmla="*/ -310 w 1953453"/>
                  <a:gd name="connsiteY0" fmla="*/ 1953278 h 1953463"/>
                  <a:gd name="connsiteX1" fmla="*/ 1953144 w 1953453"/>
                  <a:gd name="connsiteY1" fmla="*/ -185 h 1953463"/>
                  <a:gd name="connsiteX2" fmla="*/ 1953144 w 1953453"/>
                  <a:gd name="connsiteY2" fmla="*/ 1953278 h 1953463"/>
                  <a:gd name="connsiteX0" fmla="*/ 0 w 1953454"/>
                  <a:gd name="connsiteY0" fmla="*/ 1953463 h 1953463"/>
                  <a:gd name="connsiteX1" fmla="*/ 1953454 w 1953454"/>
                  <a:gd name="connsiteY1" fmla="*/ 0 h 1953463"/>
                  <a:gd name="connsiteX2" fmla="*/ 1946964 w 1953454"/>
                  <a:gd name="connsiteY2" fmla="*/ 921717 h 1953463"/>
                  <a:gd name="connsiteX3" fmla="*/ 1953454 w 1953454"/>
                  <a:gd name="connsiteY3" fmla="*/ 1953463 h 1953463"/>
                  <a:gd name="connsiteX4" fmla="*/ 0 w 1953454"/>
                  <a:gd name="connsiteY4" fmla="*/ 1953463 h 1953463"/>
                  <a:gd name="connsiteX0" fmla="*/ 0 w 1953454"/>
                  <a:gd name="connsiteY0" fmla="*/ 1953463 h 1953463"/>
                  <a:gd name="connsiteX1" fmla="*/ 1953454 w 1953454"/>
                  <a:gd name="connsiteY1" fmla="*/ 0 h 1953463"/>
                  <a:gd name="connsiteX2" fmla="*/ 1946964 w 1953454"/>
                  <a:gd name="connsiteY2" fmla="*/ 921717 h 1953463"/>
                  <a:gd name="connsiteX3" fmla="*/ 1953454 w 1953454"/>
                  <a:gd name="connsiteY3" fmla="*/ 1953463 h 1953463"/>
                  <a:gd name="connsiteX4" fmla="*/ 918984 w 1953454"/>
                  <a:gd name="connsiteY4" fmla="*/ 1942399 h 1953463"/>
                  <a:gd name="connsiteX5" fmla="*/ 0 w 1953454"/>
                  <a:gd name="connsiteY5" fmla="*/ 1953463 h 1953463"/>
                  <a:gd name="connsiteX0" fmla="*/ 0 w 1953454"/>
                  <a:gd name="connsiteY0" fmla="*/ 1953463 h 2109041"/>
                  <a:gd name="connsiteX1" fmla="*/ 1953454 w 1953454"/>
                  <a:gd name="connsiteY1" fmla="*/ 0 h 2109041"/>
                  <a:gd name="connsiteX2" fmla="*/ 1946964 w 1953454"/>
                  <a:gd name="connsiteY2" fmla="*/ 921717 h 2109041"/>
                  <a:gd name="connsiteX3" fmla="*/ 1953454 w 1953454"/>
                  <a:gd name="connsiteY3" fmla="*/ 1953463 h 2109041"/>
                  <a:gd name="connsiteX4" fmla="*/ 970902 w 1953454"/>
                  <a:gd name="connsiteY4" fmla="*/ 2109041 h 2109041"/>
                  <a:gd name="connsiteX5" fmla="*/ 0 w 1953454"/>
                  <a:gd name="connsiteY5" fmla="*/ 1953463 h 2109041"/>
                  <a:gd name="connsiteX0" fmla="*/ 0 w 2113123"/>
                  <a:gd name="connsiteY0" fmla="*/ 1953463 h 2109041"/>
                  <a:gd name="connsiteX1" fmla="*/ 1953454 w 2113123"/>
                  <a:gd name="connsiteY1" fmla="*/ 0 h 2109041"/>
                  <a:gd name="connsiteX2" fmla="*/ 2113102 w 2113123"/>
                  <a:gd name="connsiteY2" fmla="*/ 921717 h 2109041"/>
                  <a:gd name="connsiteX3" fmla="*/ 1953454 w 2113123"/>
                  <a:gd name="connsiteY3" fmla="*/ 1953463 h 2109041"/>
                  <a:gd name="connsiteX4" fmla="*/ 970902 w 2113123"/>
                  <a:gd name="connsiteY4" fmla="*/ 2109041 h 2109041"/>
                  <a:gd name="connsiteX5" fmla="*/ 0 w 2113123"/>
                  <a:gd name="connsiteY5" fmla="*/ 1953463 h 2109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13123" h="2109041">
                    <a:moveTo>
                      <a:pt x="0" y="1953463"/>
                    </a:moveTo>
                    <a:cubicBezTo>
                      <a:pt x="0" y="874595"/>
                      <a:pt x="874585" y="0"/>
                      <a:pt x="1953454" y="0"/>
                    </a:cubicBezTo>
                    <a:cubicBezTo>
                      <a:pt x="1951291" y="307239"/>
                      <a:pt x="2115265" y="614478"/>
                      <a:pt x="2113102" y="921717"/>
                    </a:cubicBezTo>
                    <a:cubicBezTo>
                      <a:pt x="2115265" y="1265632"/>
                      <a:pt x="1951291" y="1609548"/>
                      <a:pt x="1953454" y="1953463"/>
                    </a:cubicBezTo>
                    <a:lnTo>
                      <a:pt x="970902" y="2109041"/>
                    </a:lnTo>
                    <a:lnTo>
                      <a:pt x="0" y="195346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3F98B45-5F38-FCBA-4B77-D0A6A56288BE}"/>
                  </a:ext>
                </a:extLst>
              </p:cNvPr>
              <p:cNvSpPr/>
              <p:nvPr/>
            </p:nvSpPr>
            <p:spPr>
              <a:xfrm>
                <a:off x="6102238" y="1871850"/>
                <a:ext cx="1791921" cy="1786513"/>
              </a:xfrm>
              <a:custGeom>
                <a:avLst/>
                <a:gdLst>
                  <a:gd name="connsiteX0" fmla="*/ -310 w 1953453"/>
                  <a:gd name="connsiteY0" fmla="*/ -185 h 1953463"/>
                  <a:gd name="connsiteX1" fmla="*/ 1953144 w 1953453"/>
                  <a:gd name="connsiteY1" fmla="*/ 1953278 h 1953463"/>
                  <a:gd name="connsiteX2" fmla="*/ -310 w 1953453"/>
                  <a:gd name="connsiteY2" fmla="*/ 1953278 h 195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3453" h="1953463">
                    <a:moveTo>
                      <a:pt x="-310" y="-185"/>
                    </a:moveTo>
                    <a:cubicBezTo>
                      <a:pt x="1078559" y="-185"/>
                      <a:pt x="1953144" y="874410"/>
                      <a:pt x="1953144" y="1953278"/>
                    </a:cubicBezTo>
                    <a:lnTo>
                      <a:pt x="-310" y="195327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FE08478-426E-08E9-67FD-60AEFD1DE912}"/>
                  </a:ext>
                </a:extLst>
              </p:cNvPr>
              <p:cNvSpPr/>
              <p:nvPr/>
            </p:nvSpPr>
            <p:spPr>
              <a:xfrm>
                <a:off x="4310316" y="3658364"/>
                <a:ext cx="1791921" cy="1786504"/>
              </a:xfrm>
              <a:custGeom>
                <a:avLst/>
                <a:gdLst>
                  <a:gd name="connsiteX0" fmla="*/ 1953144 w 1953453"/>
                  <a:gd name="connsiteY0" fmla="*/ 1953269 h 1953453"/>
                  <a:gd name="connsiteX1" fmla="*/ -310 w 1953453"/>
                  <a:gd name="connsiteY1" fmla="*/ -185 h 1953453"/>
                  <a:gd name="connsiteX2" fmla="*/ 1953144 w 1953453"/>
                  <a:gd name="connsiteY2" fmla="*/ -185 h 1953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3453" h="1953453">
                    <a:moveTo>
                      <a:pt x="1953144" y="1953269"/>
                    </a:moveTo>
                    <a:cubicBezTo>
                      <a:pt x="874275" y="1953269"/>
                      <a:pt x="-310" y="1078674"/>
                      <a:pt x="-310" y="-185"/>
                    </a:cubicBezTo>
                    <a:lnTo>
                      <a:pt x="1953144" y="-185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6" name="Graphic 17">
                <a:extLst>
                  <a:ext uri="{FF2B5EF4-FFF2-40B4-BE49-F238E27FC236}">
                    <a16:creationId xmlns:a16="http://schemas.microsoft.com/office/drawing/2014/main" id="{0BE62A32-9EE1-A5AE-7647-907B7035DA0E}"/>
                  </a:ext>
                </a:extLst>
              </p:cNvPr>
              <p:cNvSpPr/>
              <p:nvPr/>
            </p:nvSpPr>
            <p:spPr>
              <a:xfrm rot="16200000">
                <a:off x="6101920" y="3646208"/>
                <a:ext cx="2039322" cy="2063637"/>
              </a:xfrm>
              <a:custGeom>
                <a:avLst/>
                <a:gdLst>
                  <a:gd name="connsiteX0" fmla="*/ 2228822 w 2229897"/>
                  <a:gd name="connsiteY0" fmla="*/ 2249495 h 2249663"/>
                  <a:gd name="connsiteX1" fmla="*/ -1076 w 2229897"/>
                  <a:gd name="connsiteY1" fmla="*/ 334484 h 2249663"/>
                  <a:gd name="connsiteX2" fmla="*/ -1076 w 2229897"/>
                  <a:gd name="connsiteY2" fmla="*/ 334484 h 2249663"/>
                  <a:gd name="connsiteX3" fmla="*/ 276197 w 2229897"/>
                  <a:gd name="connsiteY3" fmla="*/ -167 h 2249663"/>
                  <a:gd name="connsiteX4" fmla="*/ 612716 w 2229897"/>
                  <a:gd name="connsiteY4" fmla="*/ 335037 h 2249663"/>
                  <a:gd name="connsiteX5" fmla="*/ 612716 w 2229897"/>
                  <a:gd name="connsiteY5" fmla="*/ 335037 h 2249663"/>
                  <a:gd name="connsiteX6" fmla="*/ 2228251 w 2229897"/>
                  <a:gd name="connsiteY6" fmla="*/ 1645172 h 224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9897" h="2249663">
                    <a:moveTo>
                      <a:pt x="2228822" y="2249495"/>
                    </a:moveTo>
                    <a:cubicBezTo>
                      <a:pt x="1112778" y="2250552"/>
                      <a:pt x="164183" y="1435936"/>
                      <a:pt x="-1076" y="334484"/>
                    </a:cubicBezTo>
                    <a:lnTo>
                      <a:pt x="-1076" y="334484"/>
                    </a:lnTo>
                    <a:lnTo>
                      <a:pt x="276197" y="-167"/>
                    </a:lnTo>
                    <a:lnTo>
                      <a:pt x="612716" y="335037"/>
                    </a:lnTo>
                    <a:lnTo>
                      <a:pt x="612716" y="335037"/>
                    </a:lnTo>
                    <a:cubicBezTo>
                      <a:pt x="771306" y="1098608"/>
                      <a:pt x="1446249" y="1645906"/>
                      <a:pt x="2228251" y="1645172"/>
                    </a:cubicBez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7" name="Graphic 16">
                <a:extLst>
                  <a:ext uri="{FF2B5EF4-FFF2-40B4-BE49-F238E27FC236}">
                    <a16:creationId xmlns:a16="http://schemas.microsoft.com/office/drawing/2014/main" id="{852846EA-3070-EFC8-A1A0-B8E1754B51BB}"/>
                  </a:ext>
                </a:extLst>
              </p:cNvPr>
              <p:cNvSpPr/>
              <p:nvPr/>
            </p:nvSpPr>
            <p:spPr>
              <a:xfrm rot="10800000">
                <a:off x="6107566" y="1600963"/>
                <a:ext cx="2045505" cy="2057399"/>
              </a:xfrm>
              <a:custGeom>
                <a:avLst/>
                <a:gdLst>
                  <a:gd name="connsiteX0" fmla="*/ 2228822 w 2229897"/>
                  <a:gd name="connsiteY0" fmla="*/ 2249495 h 2249663"/>
                  <a:gd name="connsiteX1" fmla="*/ -1076 w 2229897"/>
                  <a:gd name="connsiteY1" fmla="*/ 334484 h 2249663"/>
                  <a:gd name="connsiteX2" fmla="*/ -1076 w 2229897"/>
                  <a:gd name="connsiteY2" fmla="*/ 334484 h 2249663"/>
                  <a:gd name="connsiteX3" fmla="*/ 276197 w 2229897"/>
                  <a:gd name="connsiteY3" fmla="*/ -167 h 2249663"/>
                  <a:gd name="connsiteX4" fmla="*/ 612716 w 2229897"/>
                  <a:gd name="connsiteY4" fmla="*/ 335037 h 2249663"/>
                  <a:gd name="connsiteX5" fmla="*/ 612716 w 2229897"/>
                  <a:gd name="connsiteY5" fmla="*/ 335037 h 2249663"/>
                  <a:gd name="connsiteX6" fmla="*/ 2228251 w 2229897"/>
                  <a:gd name="connsiteY6" fmla="*/ 1645172 h 224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9897" h="2249663">
                    <a:moveTo>
                      <a:pt x="2228822" y="2249495"/>
                    </a:moveTo>
                    <a:cubicBezTo>
                      <a:pt x="1112778" y="2250552"/>
                      <a:pt x="164183" y="1435936"/>
                      <a:pt x="-1076" y="334484"/>
                    </a:cubicBezTo>
                    <a:lnTo>
                      <a:pt x="-1076" y="334484"/>
                    </a:lnTo>
                    <a:lnTo>
                      <a:pt x="276197" y="-167"/>
                    </a:lnTo>
                    <a:lnTo>
                      <a:pt x="612716" y="335037"/>
                    </a:lnTo>
                    <a:lnTo>
                      <a:pt x="612716" y="335037"/>
                    </a:lnTo>
                    <a:cubicBezTo>
                      <a:pt x="771306" y="1098608"/>
                      <a:pt x="1446249" y="1645906"/>
                      <a:pt x="2228251" y="1645172"/>
                    </a:cubicBez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8" name="Graphic 15">
                <a:extLst>
                  <a:ext uri="{FF2B5EF4-FFF2-40B4-BE49-F238E27FC236}">
                    <a16:creationId xmlns:a16="http://schemas.microsoft.com/office/drawing/2014/main" id="{49F62C2B-81E1-13C3-8540-3260313EC066}"/>
                  </a:ext>
                </a:extLst>
              </p:cNvPr>
              <p:cNvSpPr/>
              <p:nvPr/>
            </p:nvSpPr>
            <p:spPr>
              <a:xfrm rot="5400000">
                <a:off x="4050757" y="1606883"/>
                <a:ext cx="2039322" cy="2063637"/>
              </a:xfrm>
              <a:custGeom>
                <a:avLst/>
                <a:gdLst>
                  <a:gd name="connsiteX0" fmla="*/ 2228822 w 2229897"/>
                  <a:gd name="connsiteY0" fmla="*/ 2249495 h 2249663"/>
                  <a:gd name="connsiteX1" fmla="*/ -1076 w 2229897"/>
                  <a:gd name="connsiteY1" fmla="*/ 334484 h 2249663"/>
                  <a:gd name="connsiteX2" fmla="*/ -1076 w 2229897"/>
                  <a:gd name="connsiteY2" fmla="*/ 334484 h 2249663"/>
                  <a:gd name="connsiteX3" fmla="*/ 276197 w 2229897"/>
                  <a:gd name="connsiteY3" fmla="*/ -167 h 2249663"/>
                  <a:gd name="connsiteX4" fmla="*/ 612716 w 2229897"/>
                  <a:gd name="connsiteY4" fmla="*/ 335037 h 2249663"/>
                  <a:gd name="connsiteX5" fmla="*/ 612716 w 2229897"/>
                  <a:gd name="connsiteY5" fmla="*/ 335037 h 2249663"/>
                  <a:gd name="connsiteX6" fmla="*/ 2228251 w 2229897"/>
                  <a:gd name="connsiteY6" fmla="*/ 1645172 h 224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9897" h="2249663">
                    <a:moveTo>
                      <a:pt x="2228822" y="2249495"/>
                    </a:moveTo>
                    <a:cubicBezTo>
                      <a:pt x="1112778" y="2250552"/>
                      <a:pt x="164183" y="1435936"/>
                      <a:pt x="-1076" y="334484"/>
                    </a:cubicBezTo>
                    <a:lnTo>
                      <a:pt x="-1076" y="334484"/>
                    </a:lnTo>
                    <a:lnTo>
                      <a:pt x="276197" y="-167"/>
                    </a:lnTo>
                    <a:lnTo>
                      <a:pt x="612716" y="335037"/>
                    </a:lnTo>
                    <a:lnTo>
                      <a:pt x="612716" y="335037"/>
                    </a:lnTo>
                    <a:cubicBezTo>
                      <a:pt x="771306" y="1098608"/>
                      <a:pt x="1446249" y="1645906"/>
                      <a:pt x="2228251" y="1645172"/>
                    </a:cubicBez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29" name="Graphic 14">
                <a:extLst>
                  <a:ext uri="{FF2B5EF4-FFF2-40B4-BE49-F238E27FC236}">
                    <a16:creationId xmlns:a16="http://schemas.microsoft.com/office/drawing/2014/main" id="{B8E56795-B510-40AF-9224-5028131EFB42}"/>
                  </a:ext>
                </a:extLst>
              </p:cNvPr>
              <p:cNvSpPr/>
              <p:nvPr/>
            </p:nvSpPr>
            <p:spPr>
              <a:xfrm>
                <a:off x="4054284" y="3658364"/>
                <a:ext cx="2045505" cy="2057399"/>
              </a:xfrm>
              <a:custGeom>
                <a:avLst/>
                <a:gdLst>
                  <a:gd name="connsiteX0" fmla="*/ 2228822 w 2229897"/>
                  <a:gd name="connsiteY0" fmla="*/ 2249495 h 2249663"/>
                  <a:gd name="connsiteX1" fmla="*/ -1076 w 2229897"/>
                  <a:gd name="connsiteY1" fmla="*/ 334484 h 2249663"/>
                  <a:gd name="connsiteX2" fmla="*/ -1076 w 2229897"/>
                  <a:gd name="connsiteY2" fmla="*/ 334484 h 2249663"/>
                  <a:gd name="connsiteX3" fmla="*/ 276197 w 2229897"/>
                  <a:gd name="connsiteY3" fmla="*/ -167 h 2249663"/>
                  <a:gd name="connsiteX4" fmla="*/ 612716 w 2229897"/>
                  <a:gd name="connsiteY4" fmla="*/ 335037 h 2249663"/>
                  <a:gd name="connsiteX5" fmla="*/ 612716 w 2229897"/>
                  <a:gd name="connsiteY5" fmla="*/ 335037 h 2249663"/>
                  <a:gd name="connsiteX6" fmla="*/ 2228251 w 2229897"/>
                  <a:gd name="connsiteY6" fmla="*/ 1645172 h 224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9897" h="2249663">
                    <a:moveTo>
                      <a:pt x="2228822" y="2249495"/>
                    </a:moveTo>
                    <a:cubicBezTo>
                      <a:pt x="1112778" y="2250552"/>
                      <a:pt x="164183" y="1435936"/>
                      <a:pt x="-1076" y="334484"/>
                    </a:cubicBezTo>
                    <a:lnTo>
                      <a:pt x="-1076" y="334484"/>
                    </a:lnTo>
                    <a:lnTo>
                      <a:pt x="276197" y="-167"/>
                    </a:lnTo>
                    <a:lnTo>
                      <a:pt x="612716" y="335037"/>
                    </a:lnTo>
                    <a:lnTo>
                      <a:pt x="612716" y="335037"/>
                    </a:lnTo>
                    <a:cubicBezTo>
                      <a:pt x="771306" y="1098608"/>
                      <a:pt x="1446249" y="1645906"/>
                      <a:pt x="2228251" y="1645172"/>
                    </a:cubicBez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C2D415-FF4B-0F6B-14DF-86BC12F0E262}"/>
                </a:ext>
              </a:extLst>
            </p:cNvPr>
            <p:cNvGrpSpPr/>
            <p:nvPr/>
          </p:nvGrpSpPr>
          <p:grpSpPr>
            <a:xfrm>
              <a:off x="1798660" y="3547926"/>
              <a:ext cx="2705311" cy="1010420"/>
              <a:chOff x="8770031" y="3724215"/>
              <a:chExt cx="3607081" cy="1347226"/>
            </a:xfrm>
          </p:grpSpPr>
          <p:sp>
            <p:nvSpPr>
              <p:cNvPr id="20" name="TextBox 3">
                <a:extLst>
                  <a:ext uri="{FF2B5EF4-FFF2-40B4-BE49-F238E27FC236}">
                    <a16:creationId xmlns:a16="http://schemas.microsoft.com/office/drawing/2014/main" id="{1050CDED-5E7F-8851-B434-53824A68EE6D}"/>
                  </a:ext>
                </a:extLst>
              </p:cNvPr>
              <p:cNvSpPr txBox="1"/>
              <p:nvPr/>
            </p:nvSpPr>
            <p:spPr>
              <a:xfrm>
                <a:off x="8770031" y="3724215"/>
                <a:ext cx="2926080" cy="3373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cap="all" noProof="1">
                    <a:solidFill>
                      <a:schemeClr val="accent6">
                        <a:lumMod val="75000"/>
                      </a:schemeClr>
                    </a:solidFill>
                  </a:rPr>
                  <a:t>Real-time assistance:</a:t>
                </a:r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8CB7BA87-438B-4546-2749-2C193616C8A1}"/>
                  </a:ext>
                </a:extLst>
              </p:cNvPr>
              <p:cNvSpPr txBox="1"/>
              <p:nvPr/>
            </p:nvSpPr>
            <p:spPr>
              <a:xfrm>
                <a:off x="9002963" y="4163118"/>
                <a:ext cx="3374149" cy="90832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0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6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 receive immediate responses to their queries and requests within the chat interface, ensuring a seamless and responsive interaction experience.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85F644-D708-33F4-0E6C-033749A3C280}"/>
                </a:ext>
              </a:extLst>
            </p:cNvPr>
            <p:cNvGrpSpPr/>
            <p:nvPr/>
          </p:nvGrpSpPr>
          <p:grpSpPr>
            <a:xfrm>
              <a:off x="1912619" y="2180808"/>
              <a:ext cx="2591352" cy="1088107"/>
              <a:chOff x="332936" y="2752053"/>
              <a:chExt cx="3455136" cy="1450809"/>
            </a:xfrm>
          </p:grpSpPr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64C340D9-DCAA-B869-6523-93D53BE0A6B1}"/>
                  </a:ext>
                </a:extLst>
              </p:cNvPr>
              <p:cNvSpPr txBox="1"/>
              <p:nvPr/>
            </p:nvSpPr>
            <p:spPr>
              <a:xfrm>
                <a:off x="332936" y="2752053"/>
                <a:ext cx="2926080" cy="33737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000" b="1" cap="all" noProof="1">
                    <a:solidFill>
                      <a:schemeClr val="accent5"/>
                    </a:solidFill>
                  </a:rPr>
                  <a:t>Continuous learning</a:t>
                </a:r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4DC03845-F1FE-F9AD-06A2-CFC8FFE8A72A}"/>
                  </a:ext>
                </a:extLst>
              </p:cNvPr>
              <p:cNvSpPr txBox="1"/>
              <p:nvPr/>
            </p:nvSpPr>
            <p:spPr>
              <a:xfrm>
                <a:off x="332936" y="3086923"/>
                <a:ext cx="3455136" cy="111593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chatbot continuously learns from user interactions, feedback, and preferences to refine its recommendations and responses over time, ensuring relevance and effectiveness.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056C461-41D5-DAE3-6B37-B401A2F7C718}"/>
                </a:ext>
              </a:extLst>
            </p:cNvPr>
            <p:cNvGrpSpPr/>
            <p:nvPr/>
          </p:nvGrpSpPr>
          <p:grpSpPr>
            <a:xfrm>
              <a:off x="7786012" y="2143005"/>
              <a:ext cx="2493368" cy="1125909"/>
              <a:chOff x="8523566" y="1540611"/>
              <a:chExt cx="3324491" cy="1501211"/>
            </a:xfrm>
          </p:grpSpPr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EB2A7E9D-BFC2-0F95-CFE6-BFC5647159E0}"/>
                  </a:ext>
                </a:extLst>
              </p:cNvPr>
              <p:cNvSpPr txBox="1"/>
              <p:nvPr/>
            </p:nvSpPr>
            <p:spPr>
              <a:xfrm>
                <a:off x="8523566" y="1540611"/>
                <a:ext cx="2926080" cy="337377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cap="all" noProof="1">
                    <a:solidFill>
                      <a:schemeClr val="accent2">
                        <a:lumMod val="75000"/>
                      </a:schemeClr>
                    </a:solidFill>
                  </a:rPr>
                  <a:t>Personalized guidance</a:t>
                </a:r>
              </a:p>
            </p:txBody>
          </p:sp>
          <p:sp>
            <p:nvSpPr>
              <p:cNvPr id="17" name="TextBox 14">
                <a:extLst>
                  <a:ext uri="{FF2B5EF4-FFF2-40B4-BE49-F238E27FC236}">
                    <a16:creationId xmlns:a16="http://schemas.microsoft.com/office/drawing/2014/main" id="{B2F83AA7-14AE-67D2-75DD-81D9951D6BF7}"/>
                  </a:ext>
                </a:extLst>
              </p:cNvPr>
              <p:cNvSpPr txBox="1"/>
              <p:nvPr/>
            </p:nvSpPr>
            <p:spPr>
              <a:xfrm>
                <a:off x="8523566" y="1925882"/>
                <a:ext cx="3324491" cy="111594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SHAAN Customer Assistant Chatbot offers personalized guidance to users, providing tailored recommendations and assistance based on their individual preferences, needs, and constraints.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A4A2FB-32BD-CB28-6432-23E79975EDB6}"/>
                </a:ext>
              </a:extLst>
            </p:cNvPr>
            <p:cNvGrpSpPr/>
            <p:nvPr/>
          </p:nvGrpSpPr>
          <p:grpSpPr>
            <a:xfrm>
              <a:off x="7760534" y="3377068"/>
              <a:ext cx="2493368" cy="1335194"/>
              <a:chOff x="8489597" y="889744"/>
              <a:chExt cx="3324491" cy="1780257"/>
            </a:xfrm>
          </p:grpSpPr>
          <p:sp>
            <p:nvSpPr>
              <p:cNvPr id="14" name="TextBox 16">
                <a:extLst>
                  <a:ext uri="{FF2B5EF4-FFF2-40B4-BE49-F238E27FC236}">
                    <a16:creationId xmlns:a16="http://schemas.microsoft.com/office/drawing/2014/main" id="{759BF9DE-2E02-42CB-1A7A-570C90F2526C}"/>
                  </a:ext>
                </a:extLst>
              </p:cNvPr>
              <p:cNvSpPr txBox="1"/>
              <p:nvPr/>
            </p:nvSpPr>
            <p:spPr>
              <a:xfrm>
                <a:off x="8617545" y="889744"/>
                <a:ext cx="3136535" cy="596898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cap="all" noProof="1">
                    <a:solidFill>
                      <a:schemeClr val="accent3">
                        <a:lumMod val="75000"/>
                      </a:schemeClr>
                    </a:solidFill>
                  </a:rPr>
                  <a:t>Contextual shopping experience</a:t>
                </a:r>
              </a:p>
            </p:txBody>
          </p: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02C4A896-A694-0163-C1AA-31E18453B9C3}"/>
                  </a:ext>
                </a:extLst>
              </p:cNvPr>
              <p:cNvSpPr txBox="1"/>
              <p:nvPr/>
            </p:nvSpPr>
            <p:spPr>
              <a:xfrm>
                <a:off x="8489597" y="1554060"/>
                <a:ext cx="3324491" cy="111594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chatbot understands the context of each user's shopping journey, offering relevant suggestions and assistance at every step to streamline the shopping process and enhance user satisfaction.</a:t>
                </a:r>
              </a:p>
            </p:txBody>
          </p:sp>
        </p:grpSp>
        <p:pic>
          <p:nvPicPr>
            <p:cNvPr id="10" name="Graphic 22" descr="Rocket with solid fill">
              <a:extLst>
                <a:ext uri="{FF2B5EF4-FFF2-40B4-BE49-F238E27FC236}">
                  <a16:creationId xmlns:a16="http://schemas.microsoft.com/office/drawing/2014/main" id="{0273F290-4E34-7E51-4009-B91272403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1855" y="2747271"/>
              <a:ext cx="480060" cy="480060"/>
            </a:xfrm>
            <a:prstGeom prst="rect">
              <a:avLst/>
            </a:prstGeom>
          </p:spPr>
        </p:pic>
        <p:pic>
          <p:nvPicPr>
            <p:cNvPr id="11" name="Graphic 23" descr="Gears with solid fill">
              <a:extLst>
                <a:ext uri="{FF2B5EF4-FFF2-40B4-BE49-F238E27FC236}">
                  <a16:creationId xmlns:a16="http://schemas.microsoft.com/office/drawing/2014/main" id="{86F52B6C-03CC-6DF9-0457-A968C7CBB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30085" y="3635828"/>
              <a:ext cx="480060" cy="480060"/>
            </a:xfrm>
            <a:prstGeom prst="rect">
              <a:avLst/>
            </a:prstGeom>
          </p:spPr>
        </p:pic>
        <p:pic>
          <p:nvPicPr>
            <p:cNvPr id="12" name="Graphic 24" descr="Magnifying glass with solid fill">
              <a:extLst>
                <a:ext uri="{FF2B5EF4-FFF2-40B4-BE49-F238E27FC236}">
                  <a16:creationId xmlns:a16="http://schemas.microsoft.com/office/drawing/2014/main" id="{7818281B-365D-B17C-3550-57AB00DE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1855" y="3648528"/>
              <a:ext cx="480060" cy="480060"/>
            </a:xfrm>
            <a:prstGeom prst="rect">
              <a:avLst/>
            </a:prstGeom>
          </p:spPr>
        </p:pic>
        <p:pic>
          <p:nvPicPr>
            <p:cNvPr id="13" name="Graphic 25" descr="Lightbulb with solid fill">
              <a:extLst>
                <a:ext uri="{FF2B5EF4-FFF2-40B4-BE49-F238E27FC236}">
                  <a16:creationId xmlns:a16="http://schemas.microsoft.com/office/drawing/2014/main" id="{6FABB08E-2416-38CC-B320-A8C10D1F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0085" y="2729411"/>
              <a:ext cx="480060" cy="480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8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27345-11D7-9032-C594-1C10052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7135B-80F7-D366-C80C-6A34B53008E1}"/>
              </a:ext>
            </a:extLst>
          </p:cNvPr>
          <p:cNvSpPr txBox="1"/>
          <p:nvPr/>
        </p:nvSpPr>
        <p:spPr>
          <a:xfrm>
            <a:off x="2313992" y="261257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Identification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16388F-9A7A-9FB6-72A6-D9D6512C1E4C}"/>
              </a:ext>
            </a:extLst>
          </p:cNvPr>
          <p:cNvGrpSpPr/>
          <p:nvPr/>
        </p:nvGrpSpPr>
        <p:grpSpPr>
          <a:xfrm>
            <a:off x="3928188" y="1242971"/>
            <a:ext cx="2288071" cy="1675982"/>
            <a:chOff x="3782339" y="1461997"/>
            <a:chExt cx="2478108" cy="135934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5CEA90F-801A-52C9-B0CA-2255154B66AE}"/>
                </a:ext>
              </a:extLst>
            </p:cNvPr>
            <p:cNvSpPr/>
            <p:nvPr/>
          </p:nvSpPr>
          <p:spPr>
            <a:xfrm>
              <a:off x="3902602" y="1962915"/>
              <a:ext cx="2357844" cy="858428"/>
            </a:xfrm>
            <a:custGeom>
              <a:avLst/>
              <a:gdLst>
                <a:gd name="connsiteX0" fmla="*/ 178755 w 2357844"/>
                <a:gd name="connsiteY0" fmla="*/ 0 h 858428"/>
                <a:gd name="connsiteX1" fmla="*/ 1030006 w 2357844"/>
                <a:gd name="connsiteY1" fmla="*/ 0 h 858428"/>
                <a:gd name="connsiteX2" fmla="*/ 1327838 w 2357844"/>
                <a:gd name="connsiteY2" fmla="*/ 0 h 858428"/>
                <a:gd name="connsiteX3" fmla="*/ 2179089 w 2357844"/>
                <a:gd name="connsiteY3" fmla="*/ 0 h 858428"/>
                <a:gd name="connsiteX4" fmla="*/ 2215114 w 2357844"/>
                <a:gd name="connsiteY4" fmla="*/ 3632 h 858428"/>
                <a:gd name="connsiteX5" fmla="*/ 2244282 w 2357844"/>
                <a:gd name="connsiteY5" fmla="*/ 12686 h 858428"/>
                <a:gd name="connsiteX6" fmla="*/ 2246354 w 2357844"/>
                <a:gd name="connsiteY6" fmla="*/ 13089 h 858428"/>
                <a:gd name="connsiteX7" fmla="*/ 2247033 w 2357844"/>
                <a:gd name="connsiteY7" fmla="*/ 13540 h 858428"/>
                <a:gd name="connsiteX8" fmla="*/ 2248669 w 2357844"/>
                <a:gd name="connsiteY8" fmla="*/ 14048 h 858428"/>
                <a:gd name="connsiteX9" fmla="*/ 2343797 w 2357844"/>
                <a:gd name="connsiteY9" fmla="*/ 109176 h 858428"/>
                <a:gd name="connsiteX10" fmla="*/ 2344049 w 2357844"/>
                <a:gd name="connsiteY10" fmla="*/ 110427 h 858428"/>
                <a:gd name="connsiteX11" fmla="*/ 2344755 w 2357844"/>
                <a:gd name="connsiteY11" fmla="*/ 111490 h 858428"/>
                <a:gd name="connsiteX12" fmla="*/ 2357842 w 2357844"/>
                <a:gd name="connsiteY12" fmla="*/ 178745 h 858428"/>
                <a:gd name="connsiteX13" fmla="*/ 2357844 w 2357844"/>
                <a:gd name="connsiteY13" fmla="*/ 178755 h 858428"/>
                <a:gd name="connsiteX14" fmla="*/ 2357844 w 2357844"/>
                <a:gd name="connsiteY14" fmla="*/ 178756 h 858428"/>
                <a:gd name="connsiteX15" fmla="*/ 2344755 w 2357844"/>
                <a:gd name="connsiteY15" fmla="*/ 246021 h 858428"/>
                <a:gd name="connsiteX16" fmla="*/ 2344049 w 2357844"/>
                <a:gd name="connsiteY16" fmla="*/ 247084 h 858428"/>
                <a:gd name="connsiteX17" fmla="*/ 2343797 w 2357844"/>
                <a:gd name="connsiteY17" fmla="*/ 248335 h 858428"/>
                <a:gd name="connsiteX18" fmla="*/ 2305488 w 2357844"/>
                <a:gd name="connsiteY18" fmla="*/ 305154 h 858428"/>
                <a:gd name="connsiteX19" fmla="*/ 1804570 w 2357844"/>
                <a:gd name="connsiteY19" fmla="*/ 806072 h 858428"/>
                <a:gd name="connsiteX20" fmla="*/ 1551772 w 2357844"/>
                <a:gd name="connsiteY20" fmla="*/ 806072 h 858428"/>
                <a:gd name="connsiteX21" fmla="*/ 1551772 w 2357844"/>
                <a:gd name="connsiteY21" fmla="*/ 553274 h 858428"/>
                <a:gd name="connsiteX22" fmla="*/ 1747536 w 2357844"/>
                <a:gd name="connsiteY22" fmla="*/ 357510 h 858428"/>
                <a:gd name="connsiteX23" fmla="*/ 1327838 w 2357844"/>
                <a:gd name="connsiteY23" fmla="*/ 357510 h 858428"/>
                <a:gd name="connsiteX24" fmla="*/ 1030006 w 2357844"/>
                <a:gd name="connsiteY24" fmla="*/ 357510 h 858428"/>
                <a:gd name="connsiteX25" fmla="*/ 178755 w 2357844"/>
                <a:gd name="connsiteY25" fmla="*/ 357510 h 858428"/>
                <a:gd name="connsiteX26" fmla="*/ 0 w 2357844"/>
                <a:gd name="connsiteY26" fmla="*/ 178755 h 858428"/>
                <a:gd name="connsiteX27" fmla="*/ 178755 w 2357844"/>
                <a:gd name="connsiteY27" fmla="*/ 0 h 85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57844" h="858428">
                  <a:moveTo>
                    <a:pt x="178755" y="0"/>
                  </a:moveTo>
                  <a:lnTo>
                    <a:pt x="1030006" y="0"/>
                  </a:lnTo>
                  <a:lnTo>
                    <a:pt x="1327838" y="0"/>
                  </a:lnTo>
                  <a:lnTo>
                    <a:pt x="2179089" y="0"/>
                  </a:lnTo>
                  <a:cubicBezTo>
                    <a:pt x="2191429" y="0"/>
                    <a:pt x="2203478" y="1251"/>
                    <a:pt x="2215114" y="3632"/>
                  </a:cubicBezTo>
                  <a:lnTo>
                    <a:pt x="2244282" y="12686"/>
                  </a:lnTo>
                  <a:lnTo>
                    <a:pt x="2246354" y="13089"/>
                  </a:lnTo>
                  <a:lnTo>
                    <a:pt x="2247033" y="13540"/>
                  </a:lnTo>
                  <a:lnTo>
                    <a:pt x="2248669" y="14048"/>
                  </a:lnTo>
                  <a:cubicBezTo>
                    <a:pt x="2291441" y="32139"/>
                    <a:pt x="2325706" y="66404"/>
                    <a:pt x="2343797" y="109176"/>
                  </a:cubicBezTo>
                  <a:lnTo>
                    <a:pt x="2344049" y="110427"/>
                  </a:lnTo>
                  <a:lnTo>
                    <a:pt x="2344755" y="111490"/>
                  </a:lnTo>
                  <a:lnTo>
                    <a:pt x="2357842" y="178745"/>
                  </a:lnTo>
                  <a:lnTo>
                    <a:pt x="2357844" y="178755"/>
                  </a:lnTo>
                  <a:lnTo>
                    <a:pt x="2357844" y="178756"/>
                  </a:lnTo>
                  <a:cubicBezTo>
                    <a:pt x="2357844" y="201629"/>
                    <a:pt x="2353481" y="224503"/>
                    <a:pt x="2344755" y="246021"/>
                  </a:cubicBezTo>
                  <a:lnTo>
                    <a:pt x="2344049" y="247084"/>
                  </a:lnTo>
                  <a:lnTo>
                    <a:pt x="2343797" y="248335"/>
                  </a:lnTo>
                  <a:cubicBezTo>
                    <a:pt x="2334751" y="269721"/>
                    <a:pt x="2321662" y="288980"/>
                    <a:pt x="2305488" y="305154"/>
                  </a:cubicBezTo>
                  <a:lnTo>
                    <a:pt x="1804570" y="806072"/>
                  </a:lnTo>
                  <a:cubicBezTo>
                    <a:pt x="1734761" y="875881"/>
                    <a:pt x="1621580" y="875881"/>
                    <a:pt x="1551772" y="806072"/>
                  </a:cubicBezTo>
                  <a:cubicBezTo>
                    <a:pt x="1481963" y="736264"/>
                    <a:pt x="1481963" y="623083"/>
                    <a:pt x="1551772" y="553274"/>
                  </a:cubicBezTo>
                  <a:lnTo>
                    <a:pt x="1747536" y="357510"/>
                  </a:lnTo>
                  <a:lnTo>
                    <a:pt x="1327838" y="357510"/>
                  </a:lnTo>
                  <a:lnTo>
                    <a:pt x="1030006" y="357510"/>
                  </a:lnTo>
                  <a:lnTo>
                    <a:pt x="178755" y="357510"/>
                  </a:lnTo>
                  <a:cubicBezTo>
                    <a:pt x="80031" y="357510"/>
                    <a:pt x="0" y="277479"/>
                    <a:pt x="0" y="178755"/>
                  </a:cubicBezTo>
                  <a:cubicBezTo>
                    <a:pt x="0" y="80031"/>
                    <a:pt x="80031" y="0"/>
                    <a:pt x="17875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001ACE-9617-9858-AA32-A46457A1C8CC}"/>
                </a:ext>
              </a:extLst>
            </p:cNvPr>
            <p:cNvSpPr/>
            <p:nvPr/>
          </p:nvSpPr>
          <p:spPr>
            <a:xfrm>
              <a:off x="5383212" y="1962915"/>
              <a:ext cx="694819" cy="589837"/>
            </a:xfrm>
            <a:custGeom>
              <a:avLst/>
              <a:gdLst>
                <a:gd name="connsiteX0" fmla="*/ 183255 w 610453"/>
                <a:gd name="connsiteY0" fmla="*/ 377033 h 589837"/>
                <a:gd name="connsiteX1" fmla="*/ 0 w 610453"/>
                <a:gd name="connsiteY1" fmla="*/ 589837 h 589837"/>
                <a:gd name="connsiteX2" fmla="*/ 256 w 610453"/>
                <a:gd name="connsiteY2" fmla="*/ 589382 h 589837"/>
                <a:gd name="connsiteX3" fmla="*/ 183109 w 610453"/>
                <a:gd name="connsiteY3" fmla="*/ 377044 h 589837"/>
                <a:gd name="connsiteX4" fmla="*/ 393130 w 610453"/>
                <a:gd name="connsiteY4" fmla="*/ 0 h 589837"/>
                <a:gd name="connsiteX5" fmla="*/ 597324 w 610453"/>
                <a:gd name="connsiteY5" fmla="*/ 254242 h 589837"/>
                <a:gd name="connsiteX6" fmla="*/ 610453 w 610453"/>
                <a:gd name="connsiteY6" fmla="*/ 428669 h 589837"/>
                <a:gd name="connsiteX7" fmla="*/ 500496 w 610453"/>
                <a:gd name="connsiteY7" fmla="*/ 556358 h 589837"/>
                <a:gd name="connsiteX8" fmla="*/ 534999 w 610453"/>
                <a:gd name="connsiteY8" fmla="*/ 494921 h 589837"/>
                <a:gd name="connsiteX9" fmla="*/ 516466 w 610453"/>
                <a:gd name="connsiteY9" fmla="*/ 345491 h 589837"/>
                <a:gd name="connsiteX10" fmla="*/ 481474 w 610453"/>
                <a:gd name="connsiteY10" fmla="*/ 304764 h 589837"/>
                <a:gd name="connsiteX11" fmla="*/ 481325 w 610453"/>
                <a:gd name="connsiteY11" fmla="*/ 304680 h 589837"/>
                <a:gd name="connsiteX12" fmla="*/ 481238 w 610453"/>
                <a:gd name="connsiteY12" fmla="*/ 304607 h 589837"/>
                <a:gd name="connsiteX13" fmla="*/ 479587 w 610453"/>
                <a:gd name="connsiteY13" fmla="*/ 303679 h 589837"/>
                <a:gd name="connsiteX14" fmla="*/ 479888 w 610453"/>
                <a:gd name="connsiteY14" fmla="*/ 303443 h 589837"/>
                <a:gd name="connsiteX15" fmla="*/ 127514 w 610453"/>
                <a:gd name="connsiteY15" fmla="*/ 0 h 58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0453" h="589837">
                  <a:moveTo>
                    <a:pt x="183255" y="377033"/>
                  </a:moveTo>
                  <a:lnTo>
                    <a:pt x="0" y="589837"/>
                  </a:lnTo>
                  <a:lnTo>
                    <a:pt x="256" y="589382"/>
                  </a:lnTo>
                  <a:lnTo>
                    <a:pt x="183109" y="377044"/>
                  </a:lnTo>
                  <a:close/>
                  <a:moveTo>
                    <a:pt x="393130" y="0"/>
                  </a:moveTo>
                  <a:lnTo>
                    <a:pt x="597324" y="254242"/>
                  </a:lnTo>
                  <a:lnTo>
                    <a:pt x="610453" y="428669"/>
                  </a:lnTo>
                  <a:lnTo>
                    <a:pt x="500496" y="556358"/>
                  </a:lnTo>
                  <a:lnTo>
                    <a:pt x="534999" y="494921"/>
                  </a:lnTo>
                  <a:cubicBezTo>
                    <a:pt x="550976" y="445179"/>
                    <a:pt x="544415" y="390236"/>
                    <a:pt x="516466" y="345491"/>
                  </a:cubicBezTo>
                  <a:lnTo>
                    <a:pt x="481474" y="304764"/>
                  </a:lnTo>
                  <a:lnTo>
                    <a:pt x="481325" y="304680"/>
                  </a:lnTo>
                  <a:lnTo>
                    <a:pt x="481238" y="304607"/>
                  </a:lnTo>
                  <a:lnTo>
                    <a:pt x="479587" y="303679"/>
                  </a:lnTo>
                  <a:lnTo>
                    <a:pt x="479888" y="303443"/>
                  </a:lnTo>
                  <a:lnTo>
                    <a:pt x="127514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10ACE96-8DE4-99B8-0BCA-C41C13B99597}"/>
                </a:ext>
              </a:extLst>
            </p:cNvPr>
            <p:cNvSpPr/>
            <p:nvPr/>
          </p:nvSpPr>
          <p:spPr>
            <a:xfrm>
              <a:off x="5402019" y="1461997"/>
              <a:ext cx="858428" cy="1058478"/>
            </a:xfrm>
            <a:custGeom>
              <a:avLst/>
              <a:gdLst>
                <a:gd name="connsiteX0" fmla="*/ 250501 w 858428"/>
                <a:gd name="connsiteY0" fmla="*/ 856047 h 1058478"/>
                <a:gd name="connsiteX1" fmla="*/ 250647 w 858428"/>
                <a:gd name="connsiteY1" fmla="*/ 856047 h 1058478"/>
                <a:gd name="connsiteX2" fmla="*/ 52067 w 858428"/>
                <a:gd name="connsiteY2" fmla="*/ 1054627 h 1058478"/>
                <a:gd name="connsiteX3" fmla="*/ 52356 w 858428"/>
                <a:gd name="connsiteY3" fmla="*/ 1054192 h 1058478"/>
                <a:gd name="connsiteX4" fmla="*/ 178755 w 858428"/>
                <a:gd name="connsiteY4" fmla="*/ 0 h 1058478"/>
                <a:gd name="connsiteX5" fmla="*/ 305154 w 858428"/>
                <a:gd name="connsiteY5" fmla="*/ 52356 h 1058478"/>
                <a:gd name="connsiteX6" fmla="*/ 806072 w 858428"/>
                <a:gd name="connsiteY6" fmla="*/ 553274 h 1058478"/>
                <a:gd name="connsiteX7" fmla="*/ 806072 w 858428"/>
                <a:gd name="connsiteY7" fmla="*/ 806072 h 1058478"/>
                <a:gd name="connsiteX8" fmla="*/ 553667 w 858428"/>
                <a:gd name="connsiteY8" fmla="*/ 1058478 h 1058478"/>
                <a:gd name="connsiteX9" fmla="*/ 592645 w 858428"/>
                <a:gd name="connsiteY9" fmla="*/ 999779 h 1058478"/>
                <a:gd name="connsiteX10" fmla="*/ 585282 w 858428"/>
                <a:gd name="connsiteY10" fmla="*/ 849384 h 1058478"/>
                <a:gd name="connsiteX11" fmla="*/ 553417 w 858428"/>
                <a:gd name="connsiteY11" fmla="*/ 806167 h 1058478"/>
                <a:gd name="connsiteX12" fmla="*/ 553274 w 858428"/>
                <a:gd name="connsiteY12" fmla="*/ 806072 h 1058478"/>
                <a:gd name="connsiteX13" fmla="*/ 553193 w 858428"/>
                <a:gd name="connsiteY13" fmla="*/ 805992 h 1058478"/>
                <a:gd name="connsiteX14" fmla="*/ 551616 w 858428"/>
                <a:gd name="connsiteY14" fmla="*/ 804944 h 1058478"/>
                <a:gd name="connsiteX15" fmla="*/ 551933 w 858428"/>
                <a:gd name="connsiteY15" fmla="*/ 804731 h 1058478"/>
                <a:gd name="connsiteX16" fmla="*/ 52356 w 858428"/>
                <a:gd name="connsiteY16" fmla="*/ 305154 h 1058478"/>
                <a:gd name="connsiteX17" fmla="*/ 52356 w 858428"/>
                <a:gd name="connsiteY17" fmla="*/ 52356 h 1058478"/>
                <a:gd name="connsiteX18" fmla="*/ 178755 w 858428"/>
                <a:gd name="connsiteY18" fmla="*/ 0 h 105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8428" h="1058478">
                  <a:moveTo>
                    <a:pt x="250501" y="856047"/>
                  </a:moveTo>
                  <a:lnTo>
                    <a:pt x="250647" y="856047"/>
                  </a:lnTo>
                  <a:lnTo>
                    <a:pt x="52067" y="1054627"/>
                  </a:lnTo>
                  <a:lnTo>
                    <a:pt x="52356" y="1054192"/>
                  </a:lnTo>
                  <a:close/>
                  <a:moveTo>
                    <a:pt x="178755" y="0"/>
                  </a:moveTo>
                  <a:cubicBezTo>
                    <a:pt x="224502" y="0"/>
                    <a:pt x="270250" y="17452"/>
                    <a:pt x="305154" y="52356"/>
                  </a:cubicBezTo>
                  <a:lnTo>
                    <a:pt x="806072" y="553274"/>
                  </a:lnTo>
                  <a:cubicBezTo>
                    <a:pt x="875880" y="623083"/>
                    <a:pt x="875880" y="736264"/>
                    <a:pt x="806072" y="806072"/>
                  </a:cubicBezTo>
                  <a:lnTo>
                    <a:pt x="553667" y="1058478"/>
                  </a:lnTo>
                  <a:lnTo>
                    <a:pt x="592645" y="999779"/>
                  </a:lnTo>
                  <a:cubicBezTo>
                    <a:pt x="612279" y="951363"/>
                    <a:pt x="609824" y="896085"/>
                    <a:pt x="585282" y="849384"/>
                  </a:cubicBezTo>
                  <a:lnTo>
                    <a:pt x="553417" y="806167"/>
                  </a:lnTo>
                  <a:lnTo>
                    <a:pt x="553274" y="806072"/>
                  </a:lnTo>
                  <a:lnTo>
                    <a:pt x="553193" y="805992"/>
                  </a:lnTo>
                  <a:lnTo>
                    <a:pt x="551616" y="804944"/>
                  </a:lnTo>
                  <a:lnTo>
                    <a:pt x="551933" y="804731"/>
                  </a:lnTo>
                  <a:lnTo>
                    <a:pt x="52356" y="305154"/>
                  </a:lnTo>
                  <a:cubicBezTo>
                    <a:pt x="-17453" y="235346"/>
                    <a:pt x="-17453" y="122165"/>
                    <a:pt x="52356" y="52356"/>
                  </a:cubicBezTo>
                  <a:cubicBezTo>
                    <a:pt x="87260" y="17452"/>
                    <a:pt x="133007" y="0"/>
                    <a:pt x="178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F91505-160C-62FC-CBC7-9680F708AA04}"/>
                </a:ext>
              </a:extLst>
            </p:cNvPr>
            <p:cNvSpPr/>
            <p:nvPr/>
          </p:nvSpPr>
          <p:spPr>
            <a:xfrm>
              <a:off x="3825354" y="1962915"/>
              <a:ext cx="625088" cy="357510"/>
            </a:xfrm>
            <a:custGeom>
              <a:avLst/>
              <a:gdLst>
                <a:gd name="connsiteX0" fmla="*/ 112383 w 625088"/>
                <a:gd name="connsiteY0" fmla="*/ 0 h 357510"/>
                <a:gd name="connsiteX1" fmla="*/ 512705 w 625088"/>
                <a:gd name="connsiteY1" fmla="*/ 0 h 357510"/>
                <a:gd name="connsiteX2" fmla="*/ 565902 w 625088"/>
                <a:gd name="connsiteY2" fmla="*/ 35866 h 357510"/>
                <a:gd name="connsiteX3" fmla="*/ 625088 w 625088"/>
                <a:gd name="connsiteY3" fmla="*/ 178755 h 357510"/>
                <a:gd name="connsiteX4" fmla="*/ 625087 w 625088"/>
                <a:gd name="connsiteY4" fmla="*/ 178755 h 357510"/>
                <a:gd name="connsiteX5" fmla="*/ 565901 w 625088"/>
                <a:gd name="connsiteY5" fmla="*/ 321644 h 357510"/>
                <a:gd name="connsiteX6" fmla="*/ 512704 w 625088"/>
                <a:gd name="connsiteY6" fmla="*/ 357510 h 357510"/>
                <a:gd name="connsiteX7" fmla="*/ 112375 w 625088"/>
                <a:gd name="connsiteY7" fmla="*/ 357510 h 357510"/>
                <a:gd name="connsiteX8" fmla="*/ 89093 w 625088"/>
                <a:gd name="connsiteY8" fmla="*/ 346318 h 357510"/>
                <a:gd name="connsiteX9" fmla="*/ 15880 w 625088"/>
                <a:gd name="connsiteY9" fmla="*/ 257411 h 357510"/>
                <a:gd name="connsiteX10" fmla="*/ 0 w 625088"/>
                <a:gd name="connsiteY10" fmla="*/ 178755 h 357510"/>
                <a:gd name="connsiteX11" fmla="*/ 15880 w 625088"/>
                <a:gd name="connsiteY11" fmla="*/ 100098 h 357510"/>
                <a:gd name="connsiteX12" fmla="*/ 59186 w 625088"/>
                <a:gd name="connsiteY12" fmla="*/ 35866 h 3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5088" h="357510">
                  <a:moveTo>
                    <a:pt x="112383" y="0"/>
                  </a:moveTo>
                  <a:lnTo>
                    <a:pt x="512705" y="0"/>
                  </a:lnTo>
                  <a:lnTo>
                    <a:pt x="565902" y="35866"/>
                  </a:lnTo>
                  <a:cubicBezTo>
                    <a:pt x="602470" y="72435"/>
                    <a:pt x="625088" y="122954"/>
                    <a:pt x="625088" y="178755"/>
                  </a:cubicBezTo>
                  <a:lnTo>
                    <a:pt x="625087" y="178755"/>
                  </a:lnTo>
                  <a:cubicBezTo>
                    <a:pt x="625087" y="234557"/>
                    <a:pt x="602469" y="285075"/>
                    <a:pt x="565901" y="321644"/>
                  </a:cubicBezTo>
                  <a:lnTo>
                    <a:pt x="512704" y="357510"/>
                  </a:lnTo>
                  <a:lnTo>
                    <a:pt x="112375" y="357510"/>
                  </a:lnTo>
                  <a:lnTo>
                    <a:pt x="89093" y="346318"/>
                  </a:lnTo>
                  <a:cubicBezTo>
                    <a:pt x="56842" y="324530"/>
                    <a:pt x="31219" y="293675"/>
                    <a:pt x="15880" y="257411"/>
                  </a:cubicBezTo>
                  <a:lnTo>
                    <a:pt x="0" y="178755"/>
                  </a:lnTo>
                  <a:lnTo>
                    <a:pt x="15880" y="100098"/>
                  </a:lnTo>
                  <a:cubicBezTo>
                    <a:pt x="26106" y="75922"/>
                    <a:pt x="40902" y="54151"/>
                    <a:pt x="59186" y="3586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7A5151D-EFBB-A6A8-D0F8-772892949613}"/>
                </a:ext>
              </a:extLst>
            </p:cNvPr>
            <p:cNvSpPr/>
            <p:nvPr/>
          </p:nvSpPr>
          <p:spPr>
            <a:xfrm>
              <a:off x="3782339" y="1962915"/>
              <a:ext cx="625087" cy="35751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4DDDD0-8BD9-B1EE-8503-5CB18F9B259D}"/>
              </a:ext>
            </a:extLst>
          </p:cNvPr>
          <p:cNvGrpSpPr/>
          <p:nvPr/>
        </p:nvGrpSpPr>
        <p:grpSpPr>
          <a:xfrm>
            <a:off x="6160740" y="5045492"/>
            <a:ext cx="2068205" cy="1675982"/>
            <a:chOff x="5930246" y="4546125"/>
            <a:chExt cx="2479415" cy="135934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4345AC2-E4F6-8368-E9D5-0E105FD0BD78}"/>
                </a:ext>
              </a:extLst>
            </p:cNvPr>
            <p:cNvSpPr/>
            <p:nvPr/>
          </p:nvSpPr>
          <p:spPr>
            <a:xfrm flipH="1">
              <a:off x="5930247" y="5047043"/>
              <a:ext cx="2359151" cy="858428"/>
            </a:xfrm>
            <a:custGeom>
              <a:avLst/>
              <a:gdLst>
                <a:gd name="connsiteX0" fmla="*/ 178755 w 2357844"/>
                <a:gd name="connsiteY0" fmla="*/ 0 h 858428"/>
                <a:gd name="connsiteX1" fmla="*/ 1030006 w 2357844"/>
                <a:gd name="connsiteY1" fmla="*/ 0 h 858428"/>
                <a:gd name="connsiteX2" fmla="*/ 1327838 w 2357844"/>
                <a:gd name="connsiteY2" fmla="*/ 0 h 858428"/>
                <a:gd name="connsiteX3" fmla="*/ 2179089 w 2357844"/>
                <a:gd name="connsiteY3" fmla="*/ 0 h 858428"/>
                <a:gd name="connsiteX4" fmla="*/ 2215114 w 2357844"/>
                <a:gd name="connsiteY4" fmla="*/ 3632 h 858428"/>
                <a:gd name="connsiteX5" fmla="*/ 2244282 w 2357844"/>
                <a:gd name="connsiteY5" fmla="*/ 12686 h 858428"/>
                <a:gd name="connsiteX6" fmla="*/ 2246354 w 2357844"/>
                <a:gd name="connsiteY6" fmla="*/ 13089 h 858428"/>
                <a:gd name="connsiteX7" fmla="*/ 2247033 w 2357844"/>
                <a:gd name="connsiteY7" fmla="*/ 13540 h 858428"/>
                <a:gd name="connsiteX8" fmla="*/ 2248669 w 2357844"/>
                <a:gd name="connsiteY8" fmla="*/ 14048 h 858428"/>
                <a:gd name="connsiteX9" fmla="*/ 2343797 w 2357844"/>
                <a:gd name="connsiteY9" fmla="*/ 109176 h 858428"/>
                <a:gd name="connsiteX10" fmla="*/ 2344049 w 2357844"/>
                <a:gd name="connsiteY10" fmla="*/ 110427 h 858428"/>
                <a:gd name="connsiteX11" fmla="*/ 2344755 w 2357844"/>
                <a:gd name="connsiteY11" fmla="*/ 111490 h 858428"/>
                <a:gd name="connsiteX12" fmla="*/ 2357842 w 2357844"/>
                <a:gd name="connsiteY12" fmla="*/ 178745 h 858428"/>
                <a:gd name="connsiteX13" fmla="*/ 2357844 w 2357844"/>
                <a:gd name="connsiteY13" fmla="*/ 178755 h 858428"/>
                <a:gd name="connsiteX14" fmla="*/ 2357844 w 2357844"/>
                <a:gd name="connsiteY14" fmla="*/ 178756 h 858428"/>
                <a:gd name="connsiteX15" fmla="*/ 2344755 w 2357844"/>
                <a:gd name="connsiteY15" fmla="*/ 246021 h 858428"/>
                <a:gd name="connsiteX16" fmla="*/ 2344049 w 2357844"/>
                <a:gd name="connsiteY16" fmla="*/ 247084 h 858428"/>
                <a:gd name="connsiteX17" fmla="*/ 2343797 w 2357844"/>
                <a:gd name="connsiteY17" fmla="*/ 248335 h 858428"/>
                <a:gd name="connsiteX18" fmla="*/ 2305488 w 2357844"/>
                <a:gd name="connsiteY18" fmla="*/ 305154 h 858428"/>
                <a:gd name="connsiteX19" fmla="*/ 1804570 w 2357844"/>
                <a:gd name="connsiteY19" fmla="*/ 806072 h 858428"/>
                <a:gd name="connsiteX20" fmla="*/ 1551772 w 2357844"/>
                <a:gd name="connsiteY20" fmla="*/ 806072 h 858428"/>
                <a:gd name="connsiteX21" fmla="*/ 1551772 w 2357844"/>
                <a:gd name="connsiteY21" fmla="*/ 553274 h 858428"/>
                <a:gd name="connsiteX22" fmla="*/ 1747536 w 2357844"/>
                <a:gd name="connsiteY22" fmla="*/ 357510 h 858428"/>
                <a:gd name="connsiteX23" fmla="*/ 1327838 w 2357844"/>
                <a:gd name="connsiteY23" fmla="*/ 357510 h 858428"/>
                <a:gd name="connsiteX24" fmla="*/ 1030006 w 2357844"/>
                <a:gd name="connsiteY24" fmla="*/ 357510 h 858428"/>
                <a:gd name="connsiteX25" fmla="*/ 178755 w 2357844"/>
                <a:gd name="connsiteY25" fmla="*/ 357510 h 858428"/>
                <a:gd name="connsiteX26" fmla="*/ 0 w 2357844"/>
                <a:gd name="connsiteY26" fmla="*/ 178755 h 858428"/>
                <a:gd name="connsiteX27" fmla="*/ 178755 w 2357844"/>
                <a:gd name="connsiteY27" fmla="*/ 0 h 85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57844" h="858428">
                  <a:moveTo>
                    <a:pt x="178755" y="0"/>
                  </a:moveTo>
                  <a:lnTo>
                    <a:pt x="1030006" y="0"/>
                  </a:lnTo>
                  <a:lnTo>
                    <a:pt x="1327838" y="0"/>
                  </a:lnTo>
                  <a:lnTo>
                    <a:pt x="2179089" y="0"/>
                  </a:lnTo>
                  <a:cubicBezTo>
                    <a:pt x="2191429" y="0"/>
                    <a:pt x="2203478" y="1251"/>
                    <a:pt x="2215114" y="3632"/>
                  </a:cubicBezTo>
                  <a:lnTo>
                    <a:pt x="2244282" y="12686"/>
                  </a:lnTo>
                  <a:lnTo>
                    <a:pt x="2246354" y="13089"/>
                  </a:lnTo>
                  <a:lnTo>
                    <a:pt x="2247033" y="13540"/>
                  </a:lnTo>
                  <a:lnTo>
                    <a:pt x="2248669" y="14048"/>
                  </a:lnTo>
                  <a:cubicBezTo>
                    <a:pt x="2291441" y="32139"/>
                    <a:pt x="2325706" y="66404"/>
                    <a:pt x="2343797" y="109176"/>
                  </a:cubicBezTo>
                  <a:lnTo>
                    <a:pt x="2344049" y="110427"/>
                  </a:lnTo>
                  <a:lnTo>
                    <a:pt x="2344755" y="111490"/>
                  </a:lnTo>
                  <a:lnTo>
                    <a:pt x="2357842" y="178745"/>
                  </a:lnTo>
                  <a:lnTo>
                    <a:pt x="2357844" y="178755"/>
                  </a:lnTo>
                  <a:lnTo>
                    <a:pt x="2357844" y="178756"/>
                  </a:lnTo>
                  <a:cubicBezTo>
                    <a:pt x="2357844" y="201629"/>
                    <a:pt x="2353481" y="224503"/>
                    <a:pt x="2344755" y="246021"/>
                  </a:cubicBezTo>
                  <a:lnTo>
                    <a:pt x="2344049" y="247084"/>
                  </a:lnTo>
                  <a:lnTo>
                    <a:pt x="2343797" y="248335"/>
                  </a:lnTo>
                  <a:cubicBezTo>
                    <a:pt x="2334751" y="269721"/>
                    <a:pt x="2321662" y="288980"/>
                    <a:pt x="2305488" y="305154"/>
                  </a:cubicBezTo>
                  <a:lnTo>
                    <a:pt x="1804570" y="806072"/>
                  </a:lnTo>
                  <a:cubicBezTo>
                    <a:pt x="1734761" y="875881"/>
                    <a:pt x="1621580" y="875881"/>
                    <a:pt x="1551772" y="806072"/>
                  </a:cubicBezTo>
                  <a:cubicBezTo>
                    <a:pt x="1481963" y="736264"/>
                    <a:pt x="1481963" y="623083"/>
                    <a:pt x="1551772" y="553274"/>
                  </a:cubicBezTo>
                  <a:lnTo>
                    <a:pt x="1747536" y="357510"/>
                  </a:lnTo>
                  <a:lnTo>
                    <a:pt x="1327838" y="357510"/>
                  </a:lnTo>
                  <a:lnTo>
                    <a:pt x="1030006" y="357510"/>
                  </a:lnTo>
                  <a:lnTo>
                    <a:pt x="178755" y="357510"/>
                  </a:lnTo>
                  <a:cubicBezTo>
                    <a:pt x="80031" y="357510"/>
                    <a:pt x="0" y="277479"/>
                    <a:pt x="0" y="178755"/>
                  </a:cubicBezTo>
                  <a:cubicBezTo>
                    <a:pt x="0" y="80031"/>
                    <a:pt x="80031" y="0"/>
                    <a:pt x="17875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A23731-380F-3594-382E-C5E257E8AD10}"/>
                </a:ext>
              </a:extLst>
            </p:cNvPr>
            <p:cNvSpPr/>
            <p:nvPr/>
          </p:nvSpPr>
          <p:spPr>
            <a:xfrm flipH="1">
              <a:off x="6112771" y="5047043"/>
              <a:ext cx="694944" cy="589837"/>
            </a:xfrm>
            <a:custGeom>
              <a:avLst/>
              <a:gdLst>
                <a:gd name="connsiteX0" fmla="*/ 183255 w 610453"/>
                <a:gd name="connsiteY0" fmla="*/ 377033 h 589837"/>
                <a:gd name="connsiteX1" fmla="*/ 0 w 610453"/>
                <a:gd name="connsiteY1" fmla="*/ 589837 h 589837"/>
                <a:gd name="connsiteX2" fmla="*/ 256 w 610453"/>
                <a:gd name="connsiteY2" fmla="*/ 589382 h 589837"/>
                <a:gd name="connsiteX3" fmla="*/ 183109 w 610453"/>
                <a:gd name="connsiteY3" fmla="*/ 377044 h 589837"/>
                <a:gd name="connsiteX4" fmla="*/ 393130 w 610453"/>
                <a:gd name="connsiteY4" fmla="*/ 0 h 589837"/>
                <a:gd name="connsiteX5" fmla="*/ 597324 w 610453"/>
                <a:gd name="connsiteY5" fmla="*/ 254242 h 589837"/>
                <a:gd name="connsiteX6" fmla="*/ 610453 w 610453"/>
                <a:gd name="connsiteY6" fmla="*/ 428669 h 589837"/>
                <a:gd name="connsiteX7" fmla="*/ 500496 w 610453"/>
                <a:gd name="connsiteY7" fmla="*/ 556358 h 589837"/>
                <a:gd name="connsiteX8" fmla="*/ 534999 w 610453"/>
                <a:gd name="connsiteY8" fmla="*/ 494921 h 589837"/>
                <a:gd name="connsiteX9" fmla="*/ 516466 w 610453"/>
                <a:gd name="connsiteY9" fmla="*/ 345491 h 589837"/>
                <a:gd name="connsiteX10" fmla="*/ 481474 w 610453"/>
                <a:gd name="connsiteY10" fmla="*/ 304764 h 589837"/>
                <a:gd name="connsiteX11" fmla="*/ 481325 w 610453"/>
                <a:gd name="connsiteY11" fmla="*/ 304680 h 589837"/>
                <a:gd name="connsiteX12" fmla="*/ 481238 w 610453"/>
                <a:gd name="connsiteY12" fmla="*/ 304607 h 589837"/>
                <a:gd name="connsiteX13" fmla="*/ 479587 w 610453"/>
                <a:gd name="connsiteY13" fmla="*/ 303679 h 589837"/>
                <a:gd name="connsiteX14" fmla="*/ 479888 w 610453"/>
                <a:gd name="connsiteY14" fmla="*/ 303443 h 589837"/>
                <a:gd name="connsiteX15" fmla="*/ 127514 w 610453"/>
                <a:gd name="connsiteY15" fmla="*/ 0 h 58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0453" h="589837">
                  <a:moveTo>
                    <a:pt x="183255" y="377033"/>
                  </a:moveTo>
                  <a:lnTo>
                    <a:pt x="0" y="589837"/>
                  </a:lnTo>
                  <a:lnTo>
                    <a:pt x="256" y="589382"/>
                  </a:lnTo>
                  <a:lnTo>
                    <a:pt x="183109" y="377044"/>
                  </a:lnTo>
                  <a:close/>
                  <a:moveTo>
                    <a:pt x="393130" y="0"/>
                  </a:moveTo>
                  <a:lnTo>
                    <a:pt x="597324" y="254242"/>
                  </a:lnTo>
                  <a:lnTo>
                    <a:pt x="610453" y="428669"/>
                  </a:lnTo>
                  <a:lnTo>
                    <a:pt x="500496" y="556358"/>
                  </a:lnTo>
                  <a:lnTo>
                    <a:pt x="534999" y="494921"/>
                  </a:lnTo>
                  <a:cubicBezTo>
                    <a:pt x="550976" y="445179"/>
                    <a:pt x="544415" y="390236"/>
                    <a:pt x="516466" y="345491"/>
                  </a:cubicBezTo>
                  <a:lnTo>
                    <a:pt x="481474" y="304764"/>
                  </a:lnTo>
                  <a:lnTo>
                    <a:pt x="481325" y="304680"/>
                  </a:lnTo>
                  <a:lnTo>
                    <a:pt x="481238" y="304607"/>
                  </a:lnTo>
                  <a:lnTo>
                    <a:pt x="479587" y="303679"/>
                  </a:lnTo>
                  <a:lnTo>
                    <a:pt x="479888" y="303443"/>
                  </a:lnTo>
                  <a:lnTo>
                    <a:pt x="127514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D5D9F3-BA0B-F9FF-225E-2CE580E000EE}"/>
                </a:ext>
              </a:extLst>
            </p:cNvPr>
            <p:cNvSpPr/>
            <p:nvPr/>
          </p:nvSpPr>
          <p:spPr>
            <a:xfrm flipH="1">
              <a:off x="5930246" y="4546125"/>
              <a:ext cx="858904" cy="1058478"/>
            </a:xfrm>
            <a:custGeom>
              <a:avLst/>
              <a:gdLst>
                <a:gd name="connsiteX0" fmla="*/ 250501 w 858428"/>
                <a:gd name="connsiteY0" fmla="*/ 856047 h 1058478"/>
                <a:gd name="connsiteX1" fmla="*/ 250647 w 858428"/>
                <a:gd name="connsiteY1" fmla="*/ 856047 h 1058478"/>
                <a:gd name="connsiteX2" fmla="*/ 52067 w 858428"/>
                <a:gd name="connsiteY2" fmla="*/ 1054627 h 1058478"/>
                <a:gd name="connsiteX3" fmla="*/ 52356 w 858428"/>
                <a:gd name="connsiteY3" fmla="*/ 1054192 h 1058478"/>
                <a:gd name="connsiteX4" fmla="*/ 178755 w 858428"/>
                <a:gd name="connsiteY4" fmla="*/ 0 h 1058478"/>
                <a:gd name="connsiteX5" fmla="*/ 305154 w 858428"/>
                <a:gd name="connsiteY5" fmla="*/ 52356 h 1058478"/>
                <a:gd name="connsiteX6" fmla="*/ 806072 w 858428"/>
                <a:gd name="connsiteY6" fmla="*/ 553274 h 1058478"/>
                <a:gd name="connsiteX7" fmla="*/ 806072 w 858428"/>
                <a:gd name="connsiteY7" fmla="*/ 806072 h 1058478"/>
                <a:gd name="connsiteX8" fmla="*/ 553667 w 858428"/>
                <a:gd name="connsiteY8" fmla="*/ 1058478 h 1058478"/>
                <a:gd name="connsiteX9" fmla="*/ 592645 w 858428"/>
                <a:gd name="connsiteY9" fmla="*/ 999779 h 1058478"/>
                <a:gd name="connsiteX10" fmla="*/ 585282 w 858428"/>
                <a:gd name="connsiteY10" fmla="*/ 849384 h 1058478"/>
                <a:gd name="connsiteX11" fmla="*/ 553417 w 858428"/>
                <a:gd name="connsiteY11" fmla="*/ 806167 h 1058478"/>
                <a:gd name="connsiteX12" fmla="*/ 553274 w 858428"/>
                <a:gd name="connsiteY12" fmla="*/ 806072 h 1058478"/>
                <a:gd name="connsiteX13" fmla="*/ 553193 w 858428"/>
                <a:gd name="connsiteY13" fmla="*/ 805992 h 1058478"/>
                <a:gd name="connsiteX14" fmla="*/ 551616 w 858428"/>
                <a:gd name="connsiteY14" fmla="*/ 804944 h 1058478"/>
                <a:gd name="connsiteX15" fmla="*/ 551933 w 858428"/>
                <a:gd name="connsiteY15" fmla="*/ 804731 h 1058478"/>
                <a:gd name="connsiteX16" fmla="*/ 52356 w 858428"/>
                <a:gd name="connsiteY16" fmla="*/ 305154 h 1058478"/>
                <a:gd name="connsiteX17" fmla="*/ 52356 w 858428"/>
                <a:gd name="connsiteY17" fmla="*/ 52356 h 1058478"/>
                <a:gd name="connsiteX18" fmla="*/ 178755 w 858428"/>
                <a:gd name="connsiteY18" fmla="*/ 0 h 105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8428" h="1058478">
                  <a:moveTo>
                    <a:pt x="250501" y="856047"/>
                  </a:moveTo>
                  <a:lnTo>
                    <a:pt x="250647" y="856047"/>
                  </a:lnTo>
                  <a:lnTo>
                    <a:pt x="52067" y="1054627"/>
                  </a:lnTo>
                  <a:lnTo>
                    <a:pt x="52356" y="1054192"/>
                  </a:lnTo>
                  <a:close/>
                  <a:moveTo>
                    <a:pt x="178755" y="0"/>
                  </a:moveTo>
                  <a:cubicBezTo>
                    <a:pt x="224502" y="0"/>
                    <a:pt x="270250" y="17452"/>
                    <a:pt x="305154" y="52356"/>
                  </a:cubicBezTo>
                  <a:lnTo>
                    <a:pt x="806072" y="553274"/>
                  </a:lnTo>
                  <a:cubicBezTo>
                    <a:pt x="875880" y="623083"/>
                    <a:pt x="875880" y="736264"/>
                    <a:pt x="806072" y="806072"/>
                  </a:cubicBezTo>
                  <a:lnTo>
                    <a:pt x="553667" y="1058478"/>
                  </a:lnTo>
                  <a:lnTo>
                    <a:pt x="592645" y="999779"/>
                  </a:lnTo>
                  <a:cubicBezTo>
                    <a:pt x="612279" y="951363"/>
                    <a:pt x="609824" y="896085"/>
                    <a:pt x="585282" y="849384"/>
                  </a:cubicBezTo>
                  <a:lnTo>
                    <a:pt x="553417" y="806167"/>
                  </a:lnTo>
                  <a:lnTo>
                    <a:pt x="553274" y="806072"/>
                  </a:lnTo>
                  <a:lnTo>
                    <a:pt x="553193" y="805992"/>
                  </a:lnTo>
                  <a:lnTo>
                    <a:pt x="551616" y="804944"/>
                  </a:lnTo>
                  <a:lnTo>
                    <a:pt x="551933" y="804731"/>
                  </a:lnTo>
                  <a:lnTo>
                    <a:pt x="52356" y="305154"/>
                  </a:lnTo>
                  <a:cubicBezTo>
                    <a:pt x="-17453" y="235346"/>
                    <a:pt x="-17453" y="122165"/>
                    <a:pt x="52356" y="52356"/>
                  </a:cubicBezTo>
                  <a:cubicBezTo>
                    <a:pt x="87260" y="17452"/>
                    <a:pt x="133007" y="0"/>
                    <a:pt x="178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D9D359-17CA-757E-F967-6E865B7F56EB}"/>
                </a:ext>
              </a:extLst>
            </p:cNvPr>
            <p:cNvSpPr/>
            <p:nvPr/>
          </p:nvSpPr>
          <p:spPr>
            <a:xfrm flipH="1">
              <a:off x="7741056" y="5047043"/>
              <a:ext cx="621792" cy="357510"/>
            </a:xfrm>
            <a:custGeom>
              <a:avLst/>
              <a:gdLst>
                <a:gd name="connsiteX0" fmla="*/ 112383 w 625088"/>
                <a:gd name="connsiteY0" fmla="*/ 0 h 357510"/>
                <a:gd name="connsiteX1" fmla="*/ 512705 w 625088"/>
                <a:gd name="connsiteY1" fmla="*/ 0 h 357510"/>
                <a:gd name="connsiteX2" fmla="*/ 565902 w 625088"/>
                <a:gd name="connsiteY2" fmla="*/ 35866 h 357510"/>
                <a:gd name="connsiteX3" fmla="*/ 625088 w 625088"/>
                <a:gd name="connsiteY3" fmla="*/ 178755 h 357510"/>
                <a:gd name="connsiteX4" fmla="*/ 625087 w 625088"/>
                <a:gd name="connsiteY4" fmla="*/ 178755 h 357510"/>
                <a:gd name="connsiteX5" fmla="*/ 565901 w 625088"/>
                <a:gd name="connsiteY5" fmla="*/ 321644 h 357510"/>
                <a:gd name="connsiteX6" fmla="*/ 512704 w 625088"/>
                <a:gd name="connsiteY6" fmla="*/ 357510 h 357510"/>
                <a:gd name="connsiteX7" fmla="*/ 112375 w 625088"/>
                <a:gd name="connsiteY7" fmla="*/ 357510 h 357510"/>
                <a:gd name="connsiteX8" fmla="*/ 89093 w 625088"/>
                <a:gd name="connsiteY8" fmla="*/ 346318 h 357510"/>
                <a:gd name="connsiteX9" fmla="*/ 15880 w 625088"/>
                <a:gd name="connsiteY9" fmla="*/ 257411 h 357510"/>
                <a:gd name="connsiteX10" fmla="*/ 0 w 625088"/>
                <a:gd name="connsiteY10" fmla="*/ 178755 h 357510"/>
                <a:gd name="connsiteX11" fmla="*/ 15880 w 625088"/>
                <a:gd name="connsiteY11" fmla="*/ 100098 h 357510"/>
                <a:gd name="connsiteX12" fmla="*/ 59186 w 625088"/>
                <a:gd name="connsiteY12" fmla="*/ 35866 h 3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5088" h="357510">
                  <a:moveTo>
                    <a:pt x="112383" y="0"/>
                  </a:moveTo>
                  <a:lnTo>
                    <a:pt x="512705" y="0"/>
                  </a:lnTo>
                  <a:lnTo>
                    <a:pt x="565902" y="35866"/>
                  </a:lnTo>
                  <a:cubicBezTo>
                    <a:pt x="602470" y="72435"/>
                    <a:pt x="625088" y="122954"/>
                    <a:pt x="625088" y="178755"/>
                  </a:cubicBezTo>
                  <a:lnTo>
                    <a:pt x="625087" y="178755"/>
                  </a:lnTo>
                  <a:cubicBezTo>
                    <a:pt x="625087" y="234557"/>
                    <a:pt x="602469" y="285075"/>
                    <a:pt x="565901" y="321644"/>
                  </a:cubicBezTo>
                  <a:lnTo>
                    <a:pt x="512704" y="357510"/>
                  </a:lnTo>
                  <a:lnTo>
                    <a:pt x="112375" y="357510"/>
                  </a:lnTo>
                  <a:lnTo>
                    <a:pt x="89093" y="346318"/>
                  </a:lnTo>
                  <a:cubicBezTo>
                    <a:pt x="56842" y="324530"/>
                    <a:pt x="31219" y="293675"/>
                    <a:pt x="15880" y="257411"/>
                  </a:cubicBezTo>
                  <a:lnTo>
                    <a:pt x="0" y="178755"/>
                  </a:lnTo>
                  <a:lnTo>
                    <a:pt x="15880" y="100098"/>
                  </a:lnTo>
                  <a:cubicBezTo>
                    <a:pt x="26106" y="75922"/>
                    <a:pt x="40902" y="54151"/>
                    <a:pt x="59186" y="3586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0ECDBEC-EBBF-8AD1-9EF4-CBBE84CB9BAF}"/>
                </a:ext>
              </a:extLst>
            </p:cNvPr>
            <p:cNvSpPr/>
            <p:nvPr/>
          </p:nvSpPr>
          <p:spPr>
            <a:xfrm>
              <a:off x="7784574" y="5047043"/>
              <a:ext cx="625087" cy="35751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459426-4009-6185-EB46-C82617553F9D}"/>
              </a:ext>
            </a:extLst>
          </p:cNvPr>
          <p:cNvGrpSpPr/>
          <p:nvPr/>
        </p:nvGrpSpPr>
        <p:grpSpPr>
          <a:xfrm>
            <a:off x="6160740" y="2510478"/>
            <a:ext cx="2068205" cy="1675982"/>
            <a:chOff x="5930246" y="2490040"/>
            <a:chExt cx="2479415" cy="13593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93684A-3FC5-E95B-7571-AC21E1AD8718}"/>
                </a:ext>
              </a:extLst>
            </p:cNvPr>
            <p:cNvGrpSpPr/>
            <p:nvPr/>
          </p:nvGrpSpPr>
          <p:grpSpPr>
            <a:xfrm>
              <a:off x="5930246" y="2490040"/>
              <a:ext cx="2359152" cy="1359346"/>
              <a:chOff x="5930246" y="2490040"/>
              <a:chExt cx="2359152" cy="1359346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20BCF1D-B2CD-F2CC-7498-F16857A7727B}"/>
                  </a:ext>
                </a:extLst>
              </p:cNvPr>
              <p:cNvSpPr/>
              <p:nvPr/>
            </p:nvSpPr>
            <p:spPr>
              <a:xfrm flipH="1">
                <a:off x="5930247" y="2990958"/>
                <a:ext cx="2359151" cy="858428"/>
              </a:xfrm>
              <a:custGeom>
                <a:avLst/>
                <a:gdLst>
                  <a:gd name="connsiteX0" fmla="*/ 178755 w 2357844"/>
                  <a:gd name="connsiteY0" fmla="*/ 0 h 858428"/>
                  <a:gd name="connsiteX1" fmla="*/ 1030006 w 2357844"/>
                  <a:gd name="connsiteY1" fmla="*/ 0 h 858428"/>
                  <a:gd name="connsiteX2" fmla="*/ 1327838 w 2357844"/>
                  <a:gd name="connsiteY2" fmla="*/ 0 h 858428"/>
                  <a:gd name="connsiteX3" fmla="*/ 2179089 w 2357844"/>
                  <a:gd name="connsiteY3" fmla="*/ 0 h 858428"/>
                  <a:gd name="connsiteX4" fmla="*/ 2215114 w 2357844"/>
                  <a:gd name="connsiteY4" fmla="*/ 3632 h 858428"/>
                  <a:gd name="connsiteX5" fmla="*/ 2244282 w 2357844"/>
                  <a:gd name="connsiteY5" fmla="*/ 12686 h 858428"/>
                  <a:gd name="connsiteX6" fmla="*/ 2246354 w 2357844"/>
                  <a:gd name="connsiteY6" fmla="*/ 13089 h 858428"/>
                  <a:gd name="connsiteX7" fmla="*/ 2247033 w 2357844"/>
                  <a:gd name="connsiteY7" fmla="*/ 13540 h 858428"/>
                  <a:gd name="connsiteX8" fmla="*/ 2248669 w 2357844"/>
                  <a:gd name="connsiteY8" fmla="*/ 14048 h 858428"/>
                  <a:gd name="connsiteX9" fmla="*/ 2343797 w 2357844"/>
                  <a:gd name="connsiteY9" fmla="*/ 109176 h 858428"/>
                  <a:gd name="connsiteX10" fmla="*/ 2344049 w 2357844"/>
                  <a:gd name="connsiteY10" fmla="*/ 110427 h 858428"/>
                  <a:gd name="connsiteX11" fmla="*/ 2344755 w 2357844"/>
                  <a:gd name="connsiteY11" fmla="*/ 111490 h 858428"/>
                  <a:gd name="connsiteX12" fmla="*/ 2357842 w 2357844"/>
                  <a:gd name="connsiteY12" fmla="*/ 178745 h 858428"/>
                  <a:gd name="connsiteX13" fmla="*/ 2357844 w 2357844"/>
                  <a:gd name="connsiteY13" fmla="*/ 178755 h 858428"/>
                  <a:gd name="connsiteX14" fmla="*/ 2357844 w 2357844"/>
                  <a:gd name="connsiteY14" fmla="*/ 178756 h 858428"/>
                  <a:gd name="connsiteX15" fmla="*/ 2344755 w 2357844"/>
                  <a:gd name="connsiteY15" fmla="*/ 246021 h 858428"/>
                  <a:gd name="connsiteX16" fmla="*/ 2344049 w 2357844"/>
                  <a:gd name="connsiteY16" fmla="*/ 247084 h 858428"/>
                  <a:gd name="connsiteX17" fmla="*/ 2343797 w 2357844"/>
                  <a:gd name="connsiteY17" fmla="*/ 248335 h 858428"/>
                  <a:gd name="connsiteX18" fmla="*/ 2305488 w 2357844"/>
                  <a:gd name="connsiteY18" fmla="*/ 305154 h 858428"/>
                  <a:gd name="connsiteX19" fmla="*/ 1804570 w 2357844"/>
                  <a:gd name="connsiteY19" fmla="*/ 806072 h 858428"/>
                  <a:gd name="connsiteX20" fmla="*/ 1551772 w 2357844"/>
                  <a:gd name="connsiteY20" fmla="*/ 806072 h 858428"/>
                  <a:gd name="connsiteX21" fmla="*/ 1551772 w 2357844"/>
                  <a:gd name="connsiteY21" fmla="*/ 553274 h 858428"/>
                  <a:gd name="connsiteX22" fmla="*/ 1747536 w 2357844"/>
                  <a:gd name="connsiteY22" fmla="*/ 357510 h 858428"/>
                  <a:gd name="connsiteX23" fmla="*/ 1327838 w 2357844"/>
                  <a:gd name="connsiteY23" fmla="*/ 357510 h 858428"/>
                  <a:gd name="connsiteX24" fmla="*/ 1030006 w 2357844"/>
                  <a:gd name="connsiteY24" fmla="*/ 357510 h 858428"/>
                  <a:gd name="connsiteX25" fmla="*/ 178755 w 2357844"/>
                  <a:gd name="connsiteY25" fmla="*/ 357510 h 858428"/>
                  <a:gd name="connsiteX26" fmla="*/ 0 w 2357844"/>
                  <a:gd name="connsiteY26" fmla="*/ 178755 h 858428"/>
                  <a:gd name="connsiteX27" fmla="*/ 178755 w 2357844"/>
                  <a:gd name="connsiteY27" fmla="*/ 0 h 85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57844" h="858428">
                    <a:moveTo>
                      <a:pt x="178755" y="0"/>
                    </a:moveTo>
                    <a:lnTo>
                      <a:pt x="1030006" y="0"/>
                    </a:lnTo>
                    <a:lnTo>
                      <a:pt x="1327838" y="0"/>
                    </a:lnTo>
                    <a:lnTo>
                      <a:pt x="2179089" y="0"/>
                    </a:lnTo>
                    <a:cubicBezTo>
                      <a:pt x="2191429" y="0"/>
                      <a:pt x="2203478" y="1251"/>
                      <a:pt x="2215114" y="3632"/>
                    </a:cubicBezTo>
                    <a:lnTo>
                      <a:pt x="2244282" y="12686"/>
                    </a:lnTo>
                    <a:lnTo>
                      <a:pt x="2246354" y="13089"/>
                    </a:lnTo>
                    <a:lnTo>
                      <a:pt x="2247033" y="13540"/>
                    </a:lnTo>
                    <a:lnTo>
                      <a:pt x="2248669" y="14048"/>
                    </a:lnTo>
                    <a:cubicBezTo>
                      <a:pt x="2291441" y="32139"/>
                      <a:pt x="2325706" y="66404"/>
                      <a:pt x="2343797" y="109176"/>
                    </a:cubicBezTo>
                    <a:lnTo>
                      <a:pt x="2344049" y="110427"/>
                    </a:lnTo>
                    <a:lnTo>
                      <a:pt x="2344755" y="111490"/>
                    </a:lnTo>
                    <a:lnTo>
                      <a:pt x="2357842" y="178745"/>
                    </a:lnTo>
                    <a:lnTo>
                      <a:pt x="2357844" y="178755"/>
                    </a:lnTo>
                    <a:lnTo>
                      <a:pt x="2357844" y="178756"/>
                    </a:lnTo>
                    <a:cubicBezTo>
                      <a:pt x="2357844" y="201629"/>
                      <a:pt x="2353481" y="224503"/>
                      <a:pt x="2344755" y="246021"/>
                    </a:cubicBezTo>
                    <a:lnTo>
                      <a:pt x="2344049" y="247084"/>
                    </a:lnTo>
                    <a:lnTo>
                      <a:pt x="2343797" y="248335"/>
                    </a:lnTo>
                    <a:cubicBezTo>
                      <a:pt x="2334751" y="269721"/>
                      <a:pt x="2321662" y="288980"/>
                      <a:pt x="2305488" y="305154"/>
                    </a:cubicBezTo>
                    <a:lnTo>
                      <a:pt x="1804570" y="806072"/>
                    </a:lnTo>
                    <a:cubicBezTo>
                      <a:pt x="1734761" y="875881"/>
                      <a:pt x="1621580" y="875881"/>
                      <a:pt x="1551772" y="806072"/>
                    </a:cubicBezTo>
                    <a:cubicBezTo>
                      <a:pt x="1481963" y="736264"/>
                      <a:pt x="1481963" y="623083"/>
                      <a:pt x="1551772" y="553274"/>
                    </a:cubicBezTo>
                    <a:lnTo>
                      <a:pt x="1747536" y="357510"/>
                    </a:lnTo>
                    <a:lnTo>
                      <a:pt x="1327838" y="357510"/>
                    </a:lnTo>
                    <a:lnTo>
                      <a:pt x="1030006" y="357510"/>
                    </a:lnTo>
                    <a:lnTo>
                      <a:pt x="178755" y="357510"/>
                    </a:lnTo>
                    <a:cubicBezTo>
                      <a:pt x="80031" y="357510"/>
                      <a:pt x="0" y="277479"/>
                      <a:pt x="0" y="178755"/>
                    </a:cubicBezTo>
                    <a:cubicBezTo>
                      <a:pt x="0" y="80031"/>
                      <a:pt x="80031" y="0"/>
                      <a:pt x="178755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BEA909F-0896-F10D-62B9-31DBE5613846}"/>
                  </a:ext>
                </a:extLst>
              </p:cNvPr>
              <p:cNvSpPr/>
              <p:nvPr/>
            </p:nvSpPr>
            <p:spPr>
              <a:xfrm flipH="1">
                <a:off x="6112771" y="2990958"/>
                <a:ext cx="694944" cy="589837"/>
              </a:xfrm>
              <a:custGeom>
                <a:avLst/>
                <a:gdLst>
                  <a:gd name="connsiteX0" fmla="*/ 183255 w 610453"/>
                  <a:gd name="connsiteY0" fmla="*/ 377033 h 589837"/>
                  <a:gd name="connsiteX1" fmla="*/ 0 w 610453"/>
                  <a:gd name="connsiteY1" fmla="*/ 589837 h 589837"/>
                  <a:gd name="connsiteX2" fmla="*/ 256 w 610453"/>
                  <a:gd name="connsiteY2" fmla="*/ 589382 h 589837"/>
                  <a:gd name="connsiteX3" fmla="*/ 183109 w 610453"/>
                  <a:gd name="connsiteY3" fmla="*/ 377044 h 589837"/>
                  <a:gd name="connsiteX4" fmla="*/ 393130 w 610453"/>
                  <a:gd name="connsiteY4" fmla="*/ 0 h 589837"/>
                  <a:gd name="connsiteX5" fmla="*/ 597324 w 610453"/>
                  <a:gd name="connsiteY5" fmla="*/ 254242 h 589837"/>
                  <a:gd name="connsiteX6" fmla="*/ 610453 w 610453"/>
                  <a:gd name="connsiteY6" fmla="*/ 428669 h 589837"/>
                  <a:gd name="connsiteX7" fmla="*/ 500496 w 610453"/>
                  <a:gd name="connsiteY7" fmla="*/ 556358 h 589837"/>
                  <a:gd name="connsiteX8" fmla="*/ 534999 w 610453"/>
                  <a:gd name="connsiteY8" fmla="*/ 494921 h 589837"/>
                  <a:gd name="connsiteX9" fmla="*/ 516466 w 610453"/>
                  <a:gd name="connsiteY9" fmla="*/ 345491 h 589837"/>
                  <a:gd name="connsiteX10" fmla="*/ 481474 w 610453"/>
                  <a:gd name="connsiteY10" fmla="*/ 304764 h 589837"/>
                  <a:gd name="connsiteX11" fmla="*/ 481325 w 610453"/>
                  <a:gd name="connsiteY11" fmla="*/ 304680 h 589837"/>
                  <a:gd name="connsiteX12" fmla="*/ 481238 w 610453"/>
                  <a:gd name="connsiteY12" fmla="*/ 304607 h 589837"/>
                  <a:gd name="connsiteX13" fmla="*/ 479587 w 610453"/>
                  <a:gd name="connsiteY13" fmla="*/ 303679 h 589837"/>
                  <a:gd name="connsiteX14" fmla="*/ 479888 w 610453"/>
                  <a:gd name="connsiteY14" fmla="*/ 303443 h 589837"/>
                  <a:gd name="connsiteX15" fmla="*/ 127514 w 610453"/>
                  <a:gd name="connsiteY15" fmla="*/ 0 h 589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0453" h="589837">
                    <a:moveTo>
                      <a:pt x="183255" y="377033"/>
                    </a:moveTo>
                    <a:lnTo>
                      <a:pt x="0" y="589837"/>
                    </a:lnTo>
                    <a:lnTo>
                      <a:pt x="256" y="589382"/>
                    </a:lnTo>
                    <a:lnTo>
                      <a:pt x="183109" y="377044"/>
                    </a:lnTo>
                    <a:close/>
                    <a:moveTo>
                      <a:pt x="393130" y="0"/>
                    </a:moveTo>
                    <a:lnTo>
                      <a:pt x="597324" y="254242"/>
                    </a:lnTo>
                    <a:lnTo>
                      <a:pt x="610453" y="428669"/>
                    </a:lnTo>
                    <a:lnTo>
                      <a:pt x="500496" y="556358"/>
                    </a:lnTo>
                    <a:lnTo>
                      <a:pt x="534999" y="494921"/>
                    </a:lnTo>
                    <a:cubicBezTo>
                      <a:pt x="550976" y="445179"/>
                      <a:pt x="544415" y="390236"/>
                      <a:pt x="516466" y="345491"/>
                    </a:cubicBezTo>
                    <a:lnTo>
                      <a:pt x="481474" y="304764"/>
                    </a:lnTo>
                    <a:lnTo>
                      <a:pt x="481325" y="304680"/>
                    </a:lnTo>
                    <a:lnTo>
                      <a:pt x="481238" y="304607"/>
                    </a:lnTo>
                    <a:lnTo>
                      <a:pt x="479587" y="303679"/>
                    </a:lnTo>
                    <a:lnTo>
                      <a:pt x="479888" y="303443"/>
                    </a:lnTo>
                    <a:lnTo>
                      <a:pt x="127514" y="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0FF6882-D52F-E9F3-CC20-1ACA2602AB48}"/>
                  </a:ext>
                </a:extLst>
              </p:cNvPr>
              <p:cNvSpPr/>
              <p:nvPr/>
            </p:nvSpPr>
            <p:spPr>
              <a:xfrm flipH="1">
                <a:off x="5930246" y="2490040"/>
                <a:ext cx="858904" cy="1058478"/>
              </a:xfrm>
              <a:custGeom>
                <a:avLst/>
                <a:gdLst>
                  <a:gd name="connsiteX0" fmla="*/ 250501 w 858428"/>
                  <a:gd name="connsiteY0" fmla="*/ 856047 h 1058478"/>
                  <a:gd name="connsiteX1" fmla="*/ 250647 w 858428"/>
                  <a:gd name="connsiteY1" fmla="*/ 856047 h 1058478"/>
                  <a:gd name="connsiteX2" fmla="*/ 52067 w 858428"/>
                  <a:gd name="connsiteY2" fmla="*/ 1054627 h 1058478"/>
                  <a:gd name="connsiteX3" fmla="*/ 52356 w 858428"/>
                  <a:gd name="connsiteY3" fmla="*/ 1054192 h 1058478"/>
                  <a:gd name="connsiteX4" fmla="*/ 178755 w 858428"/>
                  <a:gd name="connsiteY4" fmla="*/ 0 h 1058478"/>
                  <a:gd name="connsiteX5" fmla="*/ 305154 w 858428"/>
                  <a:gd name="connsiteY5" fmla="*/ 52356 h 1058478"/>
                  <a:gd name="connsiteX6" fmla="*/ 806072 w 858428"/>
                  <a:gd name="connsiteY6" fmla="*/ 553274 h 1058478"/>
                  <a:gd name="connsiteX7" fmla="*/ 806072 w 858428"/>
                  <a:gd name="connsiteY7" fmla="*/ 806072 h 1058478"/>
                  <a:gd name="connsiteX8" fmla="*/ 553667 w 858428"/>
                  <a:gd name="connsiteY8" fmla="*/ 1058478 h 1058478"/>
                  <a:gd name="connsiteX9" fmla="*/ 592645 w 858428"/>
                  <a:gd name="connsiteY9" fmla="*/ 999779 h 1058478"/>
                  <a:gd name="connsiteX10" fmla="*/ 585282 w 858428"/>
                  <a:gd name="connsiteY10" fmla="*/ 849384 h 1058478"/>
                  <a:gd name="connsiteX11" fmla="*/ 553417 w 858428"/>
                  <a:gd name="connsiteY11" fmla="*/ 806167 h 1058478"/>
                  <a:gd name="connsiteX12" fmla="*/ 553274 w 858428"/>
                  <a:gd name="connsiteY12" fmla="*/ 806072 h 1058478"/>
                  <a:gd name="connsiteX13" fmla="*/ 553193 w 858428"/>
                  <a:gd name="connsiteY13" fmla="*/ 805992 h 1058478"/>
                  <a:gd name="connsiteX14" fmla="*/ 551616 w 858428"/>
                  <a:gd name="connsiteY14" fmla="*/ 804944 h 1058478"/>
                  <a:gd name="connsiteX15" fmla="*/ 551933 w 858428"/>
                  <a:gd name="connsiteY15" fmla="*/ 804731 h 1058478"/>
                  <a:gd name="connsiteX16" fmla="*/ 52356 w 858428"/>
                  <a:gd name="connsiteY16" fmla="*/ 305154 h 1058478"/>
                  <a:gd name="connsiteX17" fmla="*/ 52356 w 858428"/>
                  <a:gd name="connsiteY17" fmla="*/ 52356 h 1058478"/>
                  <a:gd name="connsiteX18" fmla="*/ 178755 w 858428"/>
                  <a:gd name="connsiteY18" fmla="*/ 0 h 105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58428" h="1058478">
                    <a:moveTo>
                      <a:pt x="250501" y="856047"/>
                    </a:moveTo>
                    <a:lnTo>
                      <a:pt x="250647" y="856047"/>
                    </a:lnTo>
                    <a:lnTo>
                      <a:pt x="52067" y="1054627"/>
                    </a:lnTo>
                    <a:lnTo>
                      <a:pt x="52356" y="1054192"/>
                    </a:lnTo>
                    <a:close/>
                    <a:moveTo>
                      <a:pt x="178755" y="0"/>
                    </a:moveTo>
                    <a:cubicBezTo>
                      <a:pt x="224502" y="0"/>
                      <a:pt x="270250" y="17452"/>
                      <a:pt x="305154" y="52356"/>
                    </a:cubicBezTo>
                    <a:lnTo>
                      <a:pt x="806072" y="553274"/>
                    </a:lnTo>
                    <a:cubicBezTo>
                      <a:pt x="875880" y="623083"/>
                      <a:pt x="875880" y="736264"/>
                      <a:pt x="806072" y="806072"/>
                    </a:cubicBezTo>
                    <a:lnTo>
                      <a:pt x="553667" y="1058478"/>
                    </a:lnTo>
                    <a:lnTo>
                      <a:pt x="592645" y="999779"/>
                    </a:lnTo>
                    <a:cubicBezTo>
                      <a:pt x="612279" y="951363"/>
                      <a:pt x="609824" y="896085"/>
                      <a:pt x="585282" y="849384"/>
                    </a:cubicBezTo>
                    <a:lnTo>
                      <a:pt x="553417" y="806167"/>
                    </a:lnTo>
                    <a:lnTo>
                      <a:pt x="553274" y="806072"/>
                    </a:lnTo>
                    <a:lnTo>
                      <a:pt x="553193" y="805992"/>
                    </a:lnTo>
                    <a:lnTo>
                      <a:pt x="551616" y="804944"/>
                    </a:lnTo>
                    <a:lnTo>
                      <a:pt x="551933" y="804731"/>
                    </a:lnTo>
                    <a:lnTo>
                      <a:pt x="52356" y="305154"/>
                    </a:lnTo>
                    <a:cubicBezTo>
                      <a:pt x="-17453" y="235346"/>
                      <a:pt x="-17453" y="122165"/>
                      <a:pt x="52356" y="52356"/>
                    </a:cubicBezTo>
                    <a:cubicBezTo>
                      <a:pt x="87260" y="17452"/>
                      <a:pt x="133007" y="0"/>
                      <a:pt x="1787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2FF000-BF72-B1F2-71FD-A47624E0219D}"/>
                </a:ext>
              </a:extLst>
            </p:cNvPr>
            <p:cNvSpPr/>
            <p:nvPr/>
          </p:nvSpPr>
          <p:spPr>
            <a:xfrm flipH="1">
              <a:off x="7741056" y="2990958"/>
              <a:ext cx="621792" cy="357510"/>
            </a:xfrm>
            <a:custGeom>
              <a:avLst/>
              <a:gdLst>
                <a:gd name="connsiteX0" fmla="*/ 112383 w 625088"/>
                <a:gd name="connsiteY0" fmla="*/ 0 h 357510"/>
                <a:gd name="connsiteX1" fmla="*/ 512705 w 625088"/>
                <a:gd name="connsiteY1" fmla="*/ 0 h 357510"/>
                <a:gd name="connsiteX2" fmla="*/ 565902 w 625088"/>
                <a:gd name="connsiteY2" fmla="*/ 35866 h 357510"/>
                <a:gd name="connsiteX3" fmla="*/ 625088 w 625088"/>
                <a:gd name="connsiteY3" fmla="*/ 178755 h 357510"/>
                <a:gd name="connsiteX4" fmla="*/ 625087 w 625088"/>
                <a:gd name="connsiteY4" fmla="*/ 178755 h 357510"/>
                <a:gd name="connsiteX5" fmla="*/ 565901 w 625088"/>
                <a:gd name="connsiteY5" fmla="*/ 321644 h 357510"/>
                <a:gd name="connsiteX6" fmla="*/ 512704 w 625088"/>
                <a:gd name="connsiteY6" fmla="*/ 357510 h 357510"/>
                <a:gd name="connsiteX7" fmla="*/ 112375 w 625088"/>
                <a:gd name="connsiteY7" fmla="*/ 357510 h 357510"/>
                <a:gd name="connsiteX8" fmla="*/ 89093 w 625088"/>
                <a:gd name="connsiteY8" fmla="*/ 346318 h 357510"/>
                <a:gd name="connsiteX9" fmla="*/ 15880 w 625088"/>
                <a:gd name="connsiteY9" fmla="*/ 257411 h 357510"/>
                <a:gd name="connsiteX10" fmla="*/ 0 w 625088"/>
                <a:gd name="connsiteY10" fmla="*/ 178755 h 357510"/>
                <a:gd name="connsiteX11" fmla="*/ 15880 w 625088"/>
                <a:gd name="connsiteY11" fmla="*/ 100098 h 357510"/>
                <a:gd name="connsiteX12" fmla="*/ 59186 w 625088"/>
                <a:gd name="connsiteY12" fmla="*/ 35866 h 3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5088" h="357510">
                  <a:moveTo>
                    <a:pt x="112383" y="0"/>
                  </a:moveTo>
                  <a:lnTo>
                    <a:pt x="512705" y="0"/>
                  </a:lnTo>
                  <a:lnTo>
                    <a:pt x="565902" y="35866"/>
                  </a:lnTo>
                  <a:cubicBezTo>
                    <a:pt x="602470" y="72435"/>
                    <a:pt x="625088" y="122954"/>
                    <a:pt x="625088" y="178755"/>
                  </a:cubicBezTo>
                  <a:lnTo>
                    <a:pt x="625087" y="178755"/>
                  </a:lnTo>
                  <a:cubicBezTo>
                    <a:pt x="625087" y="234557"/>
                    <a:pt x="602469" y="285075"/>
                    <a:pt x="565901" y="321644"/>
                  </a:cubicBezTo>
                  <a:lnTo>
                    <a:pt x="512704" y="357510"/>
                  </a:lnTo>
                  <a:lnTo>
                    <a:pt x="112375" y="357510"/>
                  </a:lnTo>
                  <a:lnTo>
                    <a:pt x="89093" y="346318"/>
                  </a:lnTo>
                  <a:cubicBezTo>
                    <a:pt x="56842" y="324530"/>
                    <a:pt x="31219" y="293675"/>
                    <a:pt x="15880" y="257411"/>
                  </a:cubicBezTo>
                  <a:lnTo>
                    <a:pt x="0" y="178755"/>
                  </a:lnTo>
                  <a:lnTo>
                    <a:pt x="15880" y="100098"/>
                  </a:lnTo>
                  <a:cubicBezTo>
                    <a:pt x="26106" y="75922"/>
                    <a:pt x="40902" y="54151"/>
                    <a:pt x="59186" y="3586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12C6D5B-C79B-9A65-D4DB-AE18CF391799}"/>
                </a:ext>
              </a:extLst>
            </p:cNvPr>
            <p:cNvSpPr/>
            <p:nvPr/>
          </p:nvSpPr>
          <p:spPr>
            <a:xfrm>
              <a:off x="7784574" y="2990958"/>
              <a:ext cx="625087" cy="3575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E3B5B-D565-670E-8DF5-6D66A420B071}"/>
              </a:ext>
            </a:extLst>
          </p:cNvPr>
          <p:cNvGrpSpPr/>
          <p:nvPr/>
        </p:nvGrpSpPr>
        <p:grpSpPr>
          <a:xfrm>
            <a:off x="3928188" y="3777984"/>
            <a:ext cx="2288071" cy="1675982"/>
            <a:chOff x="3782339" y="3518083"/>
            <a:chExt cx="2478108" cy="1359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5CF165-CAB5-EE84-E716-501C700FA774}"/>
                </a:ext>
              </a:extLst>
            </p:cNvPr>
            <p:cNvGrpSpPr/>
            <p:nvPr/>
          </p:nvGrpSpPr>
          <p:grpSpPr>
            <a:xfrm>
              <a:off x="3902602" y="3518083"/>
              <a:ext cx="2357845" cy="1359346"/>
              <a:chOff x="3902602" y="3518083"/>
              <a:chExt cx="2357845" cy="135934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187962-EB9D-45CE-71B5-A8252713F72C}"/>
                  </a:ext>
                </a:extLst>
              </p:cNvPr>
              <p:cNvSpPr/>
              <p:nvPr/>
            </p:nvSpPr>
            <p:spPr>
              <a:xfrm>
                <a:off x="3902602" y="4019001"/>
                <a:ext cx="2357844" cy="858428"/>
              </a:xfrm>
              <a:custGeom>
                <a:avLst/>
                <a:gdLst>
                  <a:gd name="connsiteX0" fmla="*/ 178755 w 2357844"/>
                  <a:gd name="connsiteY0" fmla="*/ 0 h 858428"/>
                  <a:gd name="connsiteX1" fmla="*/ 1030006 w 2357844"/>
                  <a:gd name="connsiteY1" fmla="*/ 0 h 858428"/>
                  <a:gd name="connsiteX2" fmla="*/ 1327838 w 2357844"/>
                  <a:gd name="connsiteY2" fmla="*/ 0 h 858428"/>
                  <a:gd name="connsiteX3" fmla="*/ 2179089 w 2357844"/>
                  <a:gd name="connsiteY3" fmla="*/ 0 h 858428"/>
                  <a:gd name="connsiteX4" fmla="*/ 2215114 w 2357844"/>
                  <a:gd name="connsiteY4" fmla="*/ 3632 h 858428"/>
                  <a:gd name="connsiteX5" fmla="*/ 2244282 w 2357844"/>
                  <a:gd name="connsiteY5" fmla="*/ 12686 h 858428"/>
                  <a:gd name="connsiteX6" fmla="*/ 2246354 w 2357844"/>
                  <a:gd name="connsiteY6" fmla="*/ 13089 h 858428"/>
                  <a:gd name="connsiteX7" fmla="*/ 2247033 w 2357844"/>
                  <a:gd name="connsiteY7" fmla="*/ 13540 h 858428"/>
                  <a:gd name="connsiteX8" fmla="*/ 2248669 w 2357844"/>
                  <a:gd name="connsiteY8" fmla="*/ 14048 h 858428"/>
                  <a:gd name="connsiteX9" fmla="*/ 2343797 w 2357844"/>
                  <a:gd name="connsiteY9" fmla="*/ 109176 h 858428"/>
                  <a:gd name="connsiteX10" fmla="*/ 2344049 w 2357844"/>
                  <a:gd name="connsiteY10" fmla="*/ 110427 h 858428"/>
                  <a:gd name="connsiteX11" fmla="*/ 2344755 w 2357844"/>
                  <a:gd name="connsiteY11" fmla="*/ 111490 h 858428"/>
                  <a:gd name="connsiteX12" fmla="*/ 2357842 w 2357844"/>
                  <a:gd name="connsiteY12" fmla="*/ 178745 h 858428"/>
                  <a:gd name="connsiteX13" fmla="*/ 2357844 w 2357844"/>
                  <a:gd name="connsiteY13" fmla="*/ 178755 h 858428"/>
                  <a:gd name="connsiteX14" fmla="*/ 2357844 w 2357844"/>
                  <a:gd name="connsiteY14" fmla="*/ 178756 h 858428"/>
                  <a:gd name="connsiteX15" fmla="*/ 2344755 w 2357844"/>
                  <a:gd name="connsiteY15" fmla="*/ 246021 h 858428"/>
                  <a:gd name="connsiteX16" fmla="*/ 2344049 w 2357844"/>
                  <a:gd name="connsiteY16" fmla="*/ 247084 h 858428"/>
                  <a:gd name="connsiteX17" fmla="*/ 2343797 w 2357844"/>
                  <a:gd name="connsiteY17" fmla="*/ 248335 h 858428"/>
                  <a:gd name="connsiteX18" fmla="*/ 2305488 w 2357844"/>
                  <a:gd name="connsiteY18" fmla="*/ 305154 h 858428"/>
                  <a:gd name="connsiteX19" fmla="*/ 1804570 w 2357844"/>
                  <a:gd name="connsiteY19" fmla="*/ 806072 h 858428"/>
                  <a:gd name="connsiteX20" fmla="*/ 1551772 w 2357844"/>
                  <a:gd name="connsiteY20" fmla="*/ 806072 h 858428"/>
                  <a:gd name="connsiteX21" fmla="*/ 1551772 w 2357844"/>
                  <a:gd name="connsiteY21" fmla="*/ 553274 h 858428"/>
                  <a:gd name="connsiteX22" fmla="*/ 1747536 w 2357844"/>
                  <a:gd name="connsiteY22" fmla="*/ 357510 h 858428"/>
                  <a:gd name="connsiteX23" fmla="*/ 1327838 w 2357844"/>
                  <a:gd name="connsiteY23" fmla="*/ 357510 h 858428"/>
                  <a:gd name="connsiteX24" fmla="*/ 1030006 w 2357844"/>
                  <a:gd name="connsiteY24" fmla="*/ 357510 h 858428"/>
                  <a:gd name="connsiteX25" fmla="*/ 178755 w 2357844"/>
                  <a:gd name="connsiteY25" fmla="*/ 357510 h 858428"/>
                  <a:gd name="connsiteX26" fmla="*/ 0 w 2357844"/>
                  <a:gd name="connsiteY26" fmla="*/ 178755 h 858428"/>
                  <a:gd name="connsiteX27" fmla="*/ 178755 w 2357844"/>
                  <a:gd name="connsiteY27" fmla="*/ 0 h 85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57844" h="858428">
                    <a:moveTo>
                      <a:pt x="178755" y="0"/>
                    </a:moveTo>
                    <a:lnTo>
                      <a:pt x="1030006" y="0"/>
                    </a:lnTo>
                    <a:lnTo>
                      <a:pt x="1327838" y="0"/>
                    </a:lnTo>
                    <a:lnTo>
                      <a:pt x="2179089" y="0"/>
                    </a:lnTo>
                    <a:cubicBezTo>
                      <a:pt x="2191429" y="0"/>
                      <a:pt x="2203478" y="1251"/>
                      <a:pt x="2215114" y="3632"/>
                    </a:cubicBezTo>
                    <a:lnTo>
                      <a:pt x="2244282" y="12686"/>
                    </a:lnTo>
                    <a:lnTo>
                      <a:pt x="2246354" y="13089"/>
                    </a:lnTo>
                    <a:lnTo>
                      <a:pt x="2247033" y="13540"/>
                    </a:lnTo>
                    <a:lnTo>
                      <a:pt x="2248669" y="14048"/>
                    </a:lnTo>
                    <a:cubicBezTo>
                      <a:pt x="2291441" y="32139"/>
                      <a:pt x="2325706" y="66404"/>
                      <a:pt x="2343797" y="109176"/>
                    </a:cubicBezTo>
                    <a:lnTo>
                      <a:pt x="2344049" y="110427"/>
                    </a:lnTo>
                    <a:lnTo>
                      <a:pt x="2344755" y="111490"/>
                    </a:lnTo>
                    <a:lnTo>
                      <a:pt x="2357842" y="178745"/>
                    </a:lnTo>
                    <a:lnTo>
                      <a:pt x="2357844" y="178755"/>
                    </a:lnTo>
                    <a:lnTo>
                      <a:pt x="2357844" y="178756"/>
                    </a:lnTo>
                    <a:cubicBezTo>
                      <a:pt x="2357844" y="201629"/>
                      <a:pt x="2353481" y="224503"/>
                      <a:pt x="2344755" y="246021"/>
                    </a:cubicBezTo>
                    <a:lnTo>
                      <a:pt x="2344049" y="247084"/>
                    </a:lnTo>
                    <a:lnTo>
                      <a:pt x="2343797" y="248335"/>
                    </a:lnTo>
                    <a:cubicBezTo>
                      <a:pt x="2334751" y="269721"/>
                      <a:pt x="2321662" y="288980"/>
                      <a:pt x="2305488" y="305154"/>
                    </a:cubicBezTo>
                    <a:lnTo>
                      <a:pt x="1804570" y="806072"/>
                    </a:lnTo>
                    <a:cubicBezTo>
                      <a:pt x="1734761" y="875881"/>
                      <a:pt x="1621580" y="875881"/>
                      <a:pt x="1551772" y="806072"/>
                    </a:cubicBezTo>
                    <a:cubicBezTo>
                      <a:pt x="1481963" y="736264"/>
                      <a:pt x="1481963" y="623083"/>
                      <a:pt x="1551772" y="553274"/>
                    </a:cubicBezTo>
                    <a:lnTo>
                      <a:pt x="1747536" y="357510"/>
                    </a:lnTo>
                    <a:lnTo>
                      <a:pt x="1327838" y="357510"/>
                    </a:lnTo>
                    <a:lnTo>
                      <a:pt x="1030006" y="357510"/>
                    </a:lnTo>
                    <a:lnTo>
                      <a:pt x="178755" y="357510"/>
                    </a:lnTo>
                    <a:cubicBezTo>
                      <a:pt x="80031" y="357510"/>
                      <a:pt x="0" y="277479"/>
                      <a:pt x="0" y="178755"/>
                    </a:cubicBezTo>
                    <a:cubicBezTo>
                      <a:pt x="0" y="80031"/>
                      <a:pt x="80031" y="0"/>
                      <a:pt x="178755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36722DD-C9F0-DEFC-29B9-BE5B2188B5A9}"/>
                  </a:ext>
                </a:extLst>
              </p:cNvPr>
              <p:cNvSpPr/>
              <p:nvPr/>
            </p:nvSpPr>
            <p:spPr>
              <a:xfrm>
                <a:off x="5383212" y="4019001"/>
                <a:ext cx="694944" cy="589837"/>
              </a:xfrm>
              <a:custGeom>
                <a:avLst/>
                <a:gdLst>
                  <a:gd name="connsiteX0" fmla="*/ 183255 w 610453"/>
                  <a:gd name="connsiteY0" fmla="*/ 377033 h 589837"/>
                  <a:gd name="connsiteX1" fmla="*/ 0 w 610453"/>
                  <a:gd name="connsiteY1" fmla="*/ 589837 h 589837"/>
                  <a:gd name="connsiteX2" fmla="*/ 256 w 610453"/>
                  <a:gd name="connsiteY2" fmla="*/ 589382 h 589837"/>
                  <a:gd name="connsiteX3" fmla="*/ 183109 w 610453"/>
                  <a:gd name="connsiteY3" fmla="*/ 377044 h 589837"/>
                  <a:gd name="connsiteX4" fmla="*/ 393130 w 610453"/>
                  <a:gd name="connsiteY4" fmla="*/ 0 h 589837"/>
                  <a:gd name="connsiteX5" fmla="*/ 597324 w 610453"/>
                  <a:gd name="connsiteY5" fmla="*/ 254242 h 589837"/>
                  <a:gd name="connsiteX6" fmla="*/ 610453 w 610453"/>
                  <a:gd name="connsiteY6" fmla="*/ 428669 h 589837"/>
                  <a:gd name="connsiteX7" fmla="*/ 500496 w 610453"/>
                  <a:gd name="connsiteY7" fmla="*/ 556358 h 589837"/>
                  <a:gd name="connsiteX8" fmla="*/ 534999 w 610453"/>
                  <a:gd name="connsiteY8" fmla="*/ 494921 h 589837"/>
                  <a:gd name="connsiteX9" fmla="*/ 516466 w 610453"/>
                  <a:gd name="connsiteY9" fmla="*/ 345491 h 589837"/>
                  <a:gd name="connsiteX10" fmla="*/ 481474 w 610453"/>
                  <a:gd name="connsiteY10" fmla="*/ 304764 h 589837"/>
                  <a:gd name="connsiteX11" fmla="*/ 481325 w 610453"/>
                  <a:gd name="connsiteY11" fmla="*/ 304680 h 589837"/>
                  <a:gd name="connsiteX12" fmla="*/ 481238 w 610453"/>
                  <a:gd name="connsiteY12" fmla="*/ 304607 h 589837"/>
                  <a:gd name="connsiteX13" fmla="*/ 479587 w 610453"/>
                  <a:gd name="connsiteY13" fmla="*/ 303679 h 589837"/>
                  <a:gd name="connsiteX14" fmla="*/ 479888 w 610453"/>
                  <a:gd name="connsiteY14" fmla="*/ 303443 h 589837"/>
                  <a:gd name="connsiteX15" fmla="*/ 127514 w 610453"/>
                  <a:gd name="connsiteY15" fmla="*/ 0 h 589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0453" h="589837">
                    <a:moveTo>
                      <a:pt x="183255" y="377033"/>
                    </a:moveTo>
                    <a:lnTo>
                      <a:pt x="0" y="589837"/>
                    </a:lnTo>
                    <a:lnTo>
                      <a:pt x="256" y="589382"/>
                    </a:lnTo>
                    <a:lnTo>
                      <a:pt x="183109" y="377044"/>
                    </a:lnTo>
                    <a:close/>
                    <a:moveTo>
                      <a:pt x="393130" y="0"/>
                    </a:moveTo>
                    <a:lnTo>
                      <a:pt x="597324" y="254242"/>
                    </a:lnTo>
                    <a:lnTo>
                      <a:pt x="610453" y="428669"/>
                    </a:lnTo>
                    <a:lnTo>
                      <a:pt x="500496" y="556358"/>
                    </a:lnTo>
                    <a:lnTo>
                      <a:pt x="534999" y="494921"/>
                    </a:lnTo>
                    <a:cubicBezTo>
                      <a:pt x="550976" y="445179"/>
                      <a:pt x="544415" y="390236"/>
                      <a:pt x="516466" y="345491"/>
                    </a:cubicBezTo>
                    <a:lnTo>
                      <a:pt x="481474" y="304764"/>
                    </a:lnTo>
                    <a:lnTo>
                      <a:pt x="481325" y="304680"/>
                    </a:lnTo>
                    <a:lnTo>
                      <a:pt x="481238" y="304607"/>
                    </a:lnTo>
                    <a:lnTo>
                      <a:pt x="479587" y="303679"/>
                    </a:lnTo>
                    <a:lnTo>
                      <a:pt x="479888" y="303443"/>
                    </a:lnTo>
                    <a:lnTo>
                      <a:pt x="127514" y="0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74CAF2-F740-A1DB-6998-C5AA81D00ABA}"/>
                  </a:ext>
                </a:extLst>
              </p:cNvPr>
              <p:cNvSpPr/>
              <p:nvPr/>
            </p:nvSpPr>
            <p:spPr>
              <a:xfrm>
                <a:off x="5402019" y="3518083"/>
                <a:ext cx="858428" cy="1058478"/>
              </a:xfrm>
              <a:custGeom>
                <a:avLst/>
                <a:gdLst>
                  <a:gd name="connsiteX0" fmla="*/ 250501 w 858428"/>
                  <a:gd name="connsiteY0" fmla="*/ 856047 h 1058478"/>
                  <a:gd name="connsiteX1" fmla="*/ 250647 w 858428"/>
                  <a:gd name="connsiteY1" fmla="*/ 856047 h 1058478"/>
                  <a:gd name="connsiteX2" fmla="*/ 52067 w 858428"/>
                  <a:gd name="connsiteY2" fmla="*/ 1054627 h 1058478"/>
                  <a:gd name="connsiteX3" fmla="*/ 52356 w 858428"/>
                  <a:gd name="connsiteY3" fmla="*/ 1054192 h 1058478"/>
                  <a:gd name="connsiteX4" fmla="*/ 178755 w 858428"/>
                  <a:gd name="connsiteY4" fmla="*/ 0 h 1058478"/>
                  <a:gd name="connsiteX5" fmla="*/ 305154 w 858428"/>
                  <a:gd name="connsiteY5" fmla="*/ 52356 h 1058478"/>
                  <a:gd name="connsiteX6" fmla="*/ 806072 w 858428"/>
                  <a:gd name="connsiteY6" fmla="*/ 553274 h 1058478"/>
                  <a:gd name="connsiteX7" fmla="*/ 806072 w 858428"/>
                  <a:gd name="connsiteY7" fmla="*/ 806072 h 1058478"/>
                  <a:gd name="connsiteX8" fmla="*/ 553667 w 858428"/>
                  <a:gd name="connsiteY8" fmla="*/ 1058478 h 1058478"/>
                  <a:gd name="connsiteX9" fmla="*/ 592645 w 858428"/>
                  <a:gd name="connsiteY9" fmla="*/ 999779 h 1058478"/>
                  <a:gd name="connsiteX10" fmla="*/ 585282 w 858428"/>
                  <a:gd name="connsiteY10" fmla="*/ 849384 h 1058478"/>
                  <a:gd name="connsiteX11" fmla="*/ 553417 w 858428"/>
                  <a:gd name="connsiteY11" fmla="*/ 806167 h 1058478"/>
                  <a:gd name="connsiteX12" fmla="*/ 553274 w 858428"/>
                  <a:gd name="connsiteY12" fmla="*/ 806072 h 1058478"/>
                  <a:gd name="connsiteX13" fmla="*/ 553193 w 858428"/>
                  <a:gd name="connsiteY13" fmla="*/ 805992 h 1058478"/>
                  <a:gd name="connsiteX14" fmla="*/ 551616 w 858428"/>
                  <a:gd name="connsiteY14" fmla="*/ 804944 h 1058478"/>
                  <a:gd name="connsiteX15" fmla="*/ 551933 w 858428"/>
                  <a:gd name="connsiteY15" fmla="*/ 804731 h 1058478"/>
                  <a:gd name="connsiteX16" fmla="*/ 52356 w 858428"/>
                  <a:gd name="connsiteY16" fmla="*/ 305154 h 1058478"/>
                  <a:gd name="connsiteX17" fmla="*/ 52356 w 858428"/>
                  <a:gd name="connsiteY17" fmla="*/ 52356 h 1058478"/>
                  <a:gd name="connsiteX18" fmla="*/ 178755 w 858428"/>
                  <a:gd name="connsiteY18" fmla="*/ 0 h 105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58428" h="1058478">
                    <a:moveTo>
                      <a:pt x="250501" y="856047"/>
                    </a:moveTo>
                    <a:lnTo>
                      <a:pt x="250647" y="856047"/>
                    </a:lnTo>
                    <a:lnTo>
                      <a:pt x="52067" y="1054627"/>
                    </a:lnTo>
                    <a:lnTo>
                      <a:pt x="52356" y="1054192"/>
                    </a:lnTo>
                    <a:close/>
                    <a:moveTo>
                      <a:pt x="178755" y="0"/>
                    </a:moveTo>
                    <a:cubicBezTo>
                      <a:pt x="224502" y="0"/>
                      <a:pt x="270250" y="17452"/>
                      <a:pt x="305154" y="52356"/>
                    </a:cubicBezTo>
                    <a:lnTo>
                      <a:pt x="806072" y="553274"/>
                    </a:lnTo>
                    <a:cubicBezTo>
                      <a:pt x="875880" y="623083"/>
                      <a:pt x="875880" y="736264"/>
                      <a:pt x="806072" y="806072"/>
                    </a:cubicBezTo>
                    <a:lnTo>
                      <a:pt x="553667" y="1058478"/>
                    </a:lnTo>
                    <a:lnTo>
                      <a:pt x="592645" y="999779"/>
                    </a:lnTo>
                    <a:cubicBezTo>
                      <a:pt x="612279" y="951363"/>
                      <a:pt x="609824" y="896085"/>
                      <a:pt x="585282" y="849384"/>
                    </a:cubicBezTo>
                    <a:lnTo>
                      <a:pt x="553417" y="806167"/>
                    </a:lnTo>
                    <a:lnTo>
                      <a:pt x="553274" y="806072"/>
                    </a:lnTo>
                    <a:lnTo>
                      <a:pt x="553193" y="805992"/>
                    </a:lnTo>
                    <a:lnTo>
                      <a:pt x="551616" y="804944"/>
                    </a:lnTo>
                    <a:lnTo>
                      <a:pt x="551933" y="804731"/>
                    </a:lnTo>
                    <a:lnTo>
                      <a:pt x="52356" y="305154"/>
                    </a:lnTo>
                    <a:cubicBezTo>
                      <a:pt x="-17453" y="235346"/>
                      <a:pt x="-17453" y="122165"/>
                      <a:pt x="52356" y="52356"/>
                    </a:cubicBezTo>
                    <a:cubicBezTo>
                      <a:pt x="87260" y="17452"/>
                      <a:pt x="133007" y="0"/>
                      <a:pt x="1787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B347F4-4B39-CB4C-3690-B95E2AF67AB8}"/>
                </a:ext>
              </a:extLst>
            </p:cNvPr>
            <p:cNvSpPr/>
            <p:nvPr/>
          </p:nvSpPr>
          <p:spPr>
            <a:xfrm>
              <a:off x="3825354" y="4019001"/>
              <a:ext cx="625088" cy="357510"/>
            </a:xfrm>
            <a:custGeom>
              <a:avLst/>
              <a:gdLst>
                <a:gd name="connsiteX0" fmla="*/ 112383 w 625088"/>
                <a:gd name="connsiteY0" fmla="*/ 0 h 357510"/>
                <a:gd name="connsiteX1" fmla="*/ 512705 w 625088"/>
                <a:gd name="connsiteY1" fmla="*/ 0 h 357510"/>
                <a:gd name="connsiteX2" fmla="*/ 565902 w 625088"/>
                <a:gd name="connsiteY2" fmla="*/ 35866 h 357510"/>
                <a:gd name="connsiteX3" fmla="*/ 625088 w 625088"/>
                <a:gd name="connsiteY3" fmla="*/ 178755 h 357510"/>
                <a:gd name="connsiteX4" fmla="*/ 625087 w 625088"/>
                <a:gd name="connsiteY4" fmla="*/ 178755 h 357510"/>
                <a:gd name="connsiteX5" fmla="*/ 565901 w 625088"/>
                <a:gd name="connsiteY5" fmla="*/ 321644 h 357510"/>
                <a:gd name="connsiteX6" fmla="*/ 512704 w 625088"/>
                <a:gd name="connsiteY6" fmla="*/ 357510 h 357510"/>
                <a:gd name="connsiteX7" fmla="*/ 112375 w 625088"/>
                <a:gd name="connsiteY7" fmla="*/ 357510 h 357510"/>
                <a:gd name="connsiteX8" fmla="*/ 89093 w 625088"/>
                <a:gd name="connsiteY8" fmla="*/ 346318 h 357510"/>
                <a:gd name="connsiteX9" fmla="*/ 15880 w 625088"/>
                <a:gd name="connsiteY9" fmla="*/ 257411 h 357510"/>
                <a:gd name="connsiteX10" fmla="*/ 0 w 625088"/>
                <a:gd name="connsiteY10" fmla="*/ 178755 h 357510"/>
                <a:gd name="connsiteX11" fmla="*/ 15880 w 625088"/>
                <a:gd name="connsiteY11" fmla="*/ 100098 h 357510"/>
                <a:gd name="connsiteX12" fmla="*/ 59186 w 625088"/>
                <a:gd name="connsiteY12" fmla="*/ 35866 h 3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5088" h="357510">
                  <a:moveTo>
                    <a:pt x="112383" y="0"/>
                  </a:moveTo>
                  <a:lnTo>
                    <a:pt x="512705" y="0"/>
                  </a:lnTo>
                  <a:lnTo>
                    <a:pt x="565902" y="35866"/>
                  </a:lnTo>
                  <a:cubicBezTo>
                    <a:pt x="602470" y="72435"/>
                    <a:pt x="625088" y="122954"/>
                    <a:pt x="625088" y="178755"/>
                  </a:cubicBezTo>
                  <a:lnTo>
                    <a:pt x="625087" y="178755"/>
                  </a:lnTo>
                  <a:cubicBezTo>
                    <a:pt x="625087" y="234557"/>
                    <a:pt x="602469" y="285075"/>
                    <a:pt x="565901" y="321644"/>
                  </a:cubicBezTo>
                  <a:lnTo>
                    <a:pt x="512704" y="357510"/>
                  </a:lnTo>
                  <a:lnTo>
                    <a:pt x="112375" y="357510"/>
                  </a:lnTo>
                  <a:lnTo>
                    <a:pt x="89093" y="346318"/>
                  </a:lnTo>
                  <a:cubicBezTo>
                    <a:pt x="56842" y="324530"/>
                    <a:pt x="31219" y="293675"/>
                    <a:pt x="15880" y="257411"/>
                  </a:cubicBezTo>
                  <a:lnTo>
                    <a:pt x="0" y="178755"/>
                  </a:lnTo>
                  <a:lnTo>
                    <a:pt x="15880" y="100098"/>
                  </a:lnTo>
                  <a:cubicBezTo>
                    <a:pt x="26106" y="75922"/>
                    <a:pt x="40902" y="54151"/>
                    <a:pt x="59186" y="3586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E48DDA-6B48-0699-3D3D-086474DFA481}"/>
                </a:ext>
              </a:extLst>
            </p:cNvPr>
            <p:cNvSpPr/>
            <p:nvPr/>
          </p:nvSpPr>
          <p:spPr>
            <a:xfrm>
              <a:off x="3782339" y="4019001"/>
              <a:ext cx="625087" cy="35751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E4E10F4-96A5-F792-757D-F030A9B4C783}"/>
              </a:ext>
            </a:extLst>
          </p:cNvPr>
          <p:cNvGrpSpPr/>
          <p:nvPr/>
        </p:nvGrpSpPr>
        <p:grpSpPr>
          <a:xfrm>
            <a:off x="8479971" y="2192273"/>
            <a:ext cx="3229947" cy="1690414"/>
            <a:chOff x="8921977" y="1535402"/>
            <a:chExt cx="2967031" cy="1798684"/>
          </a:xfrm>
        </p:grpSpPr>
        <p:sp>
          <p:nvSpPr>
            <p:cNvPr id="18" name="TextBox 42">
              <a:extLst>
                <a:ext uri="{FF2B5EF4-FFF2-40B4-BE49-F238E27FC236}">
                  <a16:creationId xmlns:a16="http://schemas.microsoft.com/office/drawing/2014/main" id="{E1019544-6134-8C0F-8B75-D0FAA6F3ADC3}"/>
                </a:ext>
              </a:extLst>
            </p:cNvPr>
            <p:cNvSpPr txBox="1"/>
            <p:nvPr/>
          </p:nvSpPr>
          <p:spPr>
            <a:xfrm>
              <a:off x="8962928" y="1535402"/>
              <a:ext cx="2926080" cy="39298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cap="all" noProof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Time constraints:</a:t>
              </a:r>
            </a:p>
          </p:txBody>
        </p:sp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id="{CAFE7BA8-3FFA-4EFA-DBF0-E78562749552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40820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Deadline pressures may impact the project timeline and delivery schedule, requiring efficient resource management and prioritization of tasks.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F2A563-42F0-2FBD-BA65-B31E81FB55D2}"/>
              </a:ext>
            </a:extLst>
          </p:cNvPr>
          <p:cNvGrpSpPr/>
          <p:nvPr/>
        </p:nvGrpSpPr>
        <p:grpSpPr>
          <a:xfrm>
            <a:off x="8479971" y="4395582"/>
            <a:ext cx="3155302" cy="1967412"/>
            <a:chOff x="8921977" y="3847324"/>
            <a:chExt cx="2926080" cy="2093421"/>
          </a:xfrm>
        </p:grpSpPr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DA768381-BAC9-9886-B9B9-7F15574EAC0F}"/>
                </a:ext>
              </a:extLst>
            </p:cNvPr>
            <p:cNvSpPr txBox="1"/>
            <p:nvPr/>
          </p:nvSpPr>
          <p:spPr>
            <a:xfrm>
              <a:off x="8921977" y="3847324"/>
              <a:ext cx="2926080" cy="68772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cap="all" noProof="1">
                  <a:solidFill>
                    <a:schemeClr val="accent5"/>
                  </a:solidFill>
                </a:rPr>
                <a:t>Resource availability:</a:t>
              </a:r>
            </a:p>
          </p:txBody>
        </p:sp>
        <p:sp>
          <p:nvSpPr>
            <p:cNvPr id="17" name="TextBox 46">
              <a:extLst>
                <a:ext uri="{FF2B5EF4-FFF2-40B4-BE49-F238E27FC236}">
                  <a16:creationId xmlns:a16="http://schemas.microsoft.com/office/drawing/2014/main" id="{0A7E486F-1FC6-4560-B4CC-9B6C101932F8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4082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Availability of skilled personnel, tools, and infrastructure for development and implementation may influence the project's execution and success.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E7C4BA-7166-D73C-F45D-0D6D17B69B1D}"/>
              </a:ext>
            </a:extLst>
          </p:cNvPr>
          <p:cNvGrpSpPr/>
          <p:nvPr/>
        </p:nvGrpSpPr>
        <p:grpSpPr>
          <a:xfrm>
            <a:off x="482082" y="3710506"/>
            <a:ext cx="3026661" cy="1721190"/>
            <a:chOff x="332936" y="2401704"/>
            <a:chExt cx="2926080" cy="1831429"/>
          </a:xfrm>
        </p:grpSpPr>
        <p:sp>
          <p:nvSpPr>
            <p:cNvPr id="14" name="TextBox 48">
              <a:extLst>
                <a:ext uri="{FF2B5EF4-FFF2-40B4-BE49-F238E27FC236}">
                  <a16:creationId xmlns:a16="http://schemas.microsoft.com/office/drawing/2014/main" id="{5744C4A0-26AF-0F98-53B4-749324663E00}"/>
                </a:ext>
              </a:extLst>
            </p:cNvPr>
            <p:cNvSpPr txBox="1"/>
            <p:nvPr/>
          </p:nvSpPr>
          <p:spPr>
            <a:xfrm>
              <a:off x="332936" y="2401704"/>
              <a:ext cx="2926080" cy="68772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cap="all" noProof="1">
                  <a:solidFill>
                    <a:schemeClr val="accent6">
                      <a:lumMod val="75000"/>
                    </a:schemeClr>
                  </a:solidFill>
                </a:rPr>
                <a:t>Budget constraints:</a:t>
              </a:r>
            </a:p>
          </p:txBody>
        </p:sp>
        <p:sp>
          <p:nvSpPr>
            <p:cNvPr id="15" name="TextBox 49">
              <a:extLst>
                <a:ext uri="{FF2B5EF4-FFF2-40B4-BE49-F238E27FC236}">
                  <a16:creationId xmlns:a16="http://schemas.microsoft.com/office/drawing/2014/main" id="{623CD1BD-62BE-742B-859A-92F5F9F0F057}"/>
                </a:ext>
              </a:extLst>
            </p:cNvPr>
            <p:cNvSpPr txBox="1"/>
            <p:nvPr/>
          </p:nvSpPr>
          <p:spPr>
            <a:xfrm>
              <a:off x="332936" y="3086921"/>
              <a:ext cx="2926080" cy="114621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Limitations on available funds for development, hosting, and maintenance may affect the scope and scale of the project.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1C15B-170E-9878-8E27-F498403D7A1E}"/>
              </a:ext>
            </a:extLst>
          </p:cNvPr>
          <p:cNvGrpSpPr/>
          <p:nvPr/>
        </p:nvGrpSpPr>
        <p:grpSpPr>
          <a:xfrm>
            <a:off x="482082" y="1499781"/>
            <a:ext cx="3026661" cy="2182857"/>
            <a:chOff x="332936" y="2696443"/>
            <a:chExt cx="2926080" cy="2322667"/>
          </a:xfrm>
        </p:grpSpPr>
        <p:sp>
          <p:nvSpPr>
            <p:cNvPr id="12" name="TextBox 51">
              <a:extLst>
                <a:ext uri="{FF2B5EF4-FFF2-40B4-BE49-F238E27FC236}">
                  <a16:creationId xmlns:a16="http://schemas.microsoft.com/office/drawing/2014/main" id="{5DE40B87-5416-A310-EE08-9656ABEAD9EB}"/>
                </a:ext>
              </a:extLst>
            </p:cNvPr>
            <p:cNvSpPr txBox="1"/>
            <p:nvPr/>
          </p:nvSpPr>
          <p:spPr>
            <a:xfrm>
              <a:off x="332936" y="2696443"/>
              <a:ext cx="2926080" cy="39298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cap="all" noProof="1">
                  <a:solidFill>
                    <a:schemeClr val="accent2">
                      <a:lumMod val="75000"/>
                    </a:schemeClr>
                  </a:solidFill>
                </a:rPr>
                <a:t>Technical limitations</a:t>
              </a: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142263EF-A49F-1F20-1609-51D346A93CE6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93218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Considerations such as compatibility with different platforms, API restrictions, and scalability challenges may impact the development and implementation of the chatbot.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3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32B6F-5DB5-DF40-DCA5-051E9030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2EA42F-E75B-B55E-2EBC-0727C1851978}"/>
              </a:ext>
            </a:extLst>
          </p:cNvPr>
          <p:cNvGrpSpPr/>
          <p:nvPr/>
        </p:nvGrpSpPr>
        <p:grpSpPr>
          <a:xfrm>
            <a:off x="4548875" y="2076141"/>
            <a:ext cx="3314728" cy="3881375"/>
            <a:chOff x="4262122" y="1287660"/>
            <a:chExt cx="3661512" cy="428744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0DE36C-8449-80F3-0E86-77E35DE075DF}"/>
                </a:ext>
              </a:extLst>
            </p:cNvPr>
            <p:cNvSpPr/>
            <p:nvPr/>
          </p:nvSpPr>
          <p:spPr>
            <a:xfrm>
              <a:off x="4262122" y="1287660"/>
              <a:ext cx="3051000" cy="1943830"/>
            </a:xfrm>
            <a:custGeom>
              <a:avLst/>
              <a:gdLst>
                <a:gd name="connsiteX0" fmla="*/ 860003 w 3051000"/>
                <a:gd name="connsiteY0" fmla="*/ 686 h 1943830"/>
                <a:gd name="connsiteX1" fmla="*/ 3051000 w 3051000"/>
                <a:gd name="connsiteY1" fmla="*/ 1605942 h 1943830"/>
                <a:gd name="connsiteX2" fmla="*/ 2187388 w 3051000"/>
                <a:gd name="connsiteY2" fmla="*/ 1943830 h 1943830"/>
                <a:gd name="connsiteX3" fmla="*/ 2084984 w 3051000"/>
                <a:gd name="connsiteY3" fmla="*/ 1811000 h 1943830"/>
                <a:gd name="connsiteX4" fmla="*/ 1440486 w 3051000"/>
                <a:gd name="connsiteY4" fmla="*/ 1220287 h 1943830"/>
                <a:gd name="connsiteX5" fmla="*/ 1439548 w 3051000"/>
                <a:gd name="connsiteY5" fmla="*/ 1219786 h 1943830"/>
                <a:gd name="connsiteX6" fmla="*/ 1439548 w 3051000"/>
                <a:gd name="connsiteY6" fmla="*/ 605991 h 1943830"/>
                <a:gd name="connsiteX7" fmla="*/ 191142 w 3051000"/>
                <a:gd name="connsiteY7" fmla="*/ 605991 h 1943830"/>
                <a:gd name="connsiteX8" fmla="*/ 0 w 3051000"/>
                <a:gd name="connsiteY8" fmla="*/ 147860 h 1943830"/>
                <a:gd name="connsiteX9" fmla="*/ 860003 w 3051000"/>
                <a:gd name="connsiteY9" fmla="*/ 686 h 1943830"/>
                <a:gd name="connsiteX0" fmla="*/ 860003 w 3051000"/>
                <a:gd name="connsiteY0" fmla="*/ 686 h 1943830"/>
                <a:gd name="connsiteX1" fmla="*/ 3051000 w 3051000"/>
                <a:gd name="connsiteY1" fmla="*/ 1605942 h 1943830"/>
                <a:gd name="connsiteX2" fmla="*/ 2187388 w 3051000"/>
                <a:gd name="connsiteY2" fmla="*/ 1943830 h 1943830"/>
                <a:gd name="connsiteX3" fmla="*/ 2084984 w 3051000"/>
                <a:gd name="connsiteY3" fmla="*/ 1811000 h 1943830"/>
                <a:gd name="connsiteX4" fmla="*/ 1440486 w 3051000"/>
                <a:gd name="connsiteY4" fmla="*/ 1220287 h 1943830"/>
                <a:gd name="connsiteX5" fmla="*/ 1439548 w 3051000"/>
                <a:gd name="connsiteY5" fmla="*/ 1219786 h 1943830"/>
                <a:gd name="connsiteX6" fmla="*/ 1439548 w 3051000"/>
                <a:gd name="connsiteY6" fmla="*/ 605991 h 1943830"/>
                <a:gd name="connsiteX7" fmla="*/ 0 w 3051000"/>
                <a:gd name="connsiteY7" fmla="*/ 147860 h 1943830"/>
                <a:gd name="connsiteX8" fmla="*/ 860003 w 3051000"/>
                <a:gd name="connsiteY8" fmla="*/ 686 h 1943830"/>
                <a:gd name="connsiteX0" fmla="*/ 860003 w 3051000"/>
                <a:gd name="connsiteY0" fmla="*/ 686 h 1943830"/>
                <a:gd name="connsiteX1" fmla="*/ 3051000 w 3051000"/>
                <a:gd name="connsiteY1" fmla="*/ 1605942 h 1943830"/>
                <a:gd name="connsiteX2" fmla="*/ 2187388 w 3051000"/>
                <a:gd name="connsiteY2" fmla="*/ 1943830 h 1943830"/>
                <a:gd name="connsiteX3" fmla="*/ 2084984 w 3051000"/>
                <a:gd name="connsiteY3" fmla="*/ 1811000 h 1943830"/>
                <a:gd name="connsiteX4" fmla="*/ 1440486 w 3051000"/>
                <a:gd name="connsiteY4" fmla="*/ 1220287 h 1943830"/>
                <a:gd name="connsiteX5" fmla="*/ 1439548 w 3051000"/>
                <a:gd name="connsiteY5" fmla="*/ 1219786 h 1943830"/>
                <a:gd name="connsiteX6" fmla="*/ 1024501 w 3051000"/>
                <a:gd name="connsiteY6" fmla="*/ 826485 h 1943830"/>
                <a:gd name="connsiteX7" fmla="*/ 0 w 3051000"/>
                <a:gd name="connsiteY7" fmla="*/ 147860 h 1943830"/>
                <a:gd name="connsiteX8" fmla="*/ 860003 w 3051000"/>
                <a:gd name="connsiteY8" fmla="*/ 686 h 194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000" h="1943830">
                  <a:moveTo>
                    <a:pt x="860003" y="686"/>
                  </a:moveTo>
                  <a:cubicBezTo>
                    <a:pt x="1505140" y="16623"/>
                    <a:pt x="2387567" y="316830"/>
                    <a:pt x="3051000" y="1605942"/>
                  </a:cubicBezTo>
                  <a:lnTo>
                    <a:pt x="2187388" y="1943830"/>
                  </a:lnTo>
                  <a:lnTo>
                    <a:pt x="2084984" y="1811000"/>
                  </a:lnTo>
                  <a:cubicBezTo>
                    <a:pt x="1901012" y="1584321"/>
                    <a:pt x="1680484" y="1361909"/>
                    <a:pt x="1440486" y="1220287"/>
                  </a:cubicBezTo>
                  <a:lnTo>
                    <a:pt x="1439548" y="1219786"/>
                  </a:lnTo>
                  <a:lnTo>
                    <a:pt x="1024501" y="826485"/>
                  </a:lnTo>
                  <a:lnTo>
                    <a:pt x="0" y="147860"/>
                  </a:lnTo>
                  <a:cubicBezTo>
                    <a:pt x="0" y="147860"/>
                    <a:pt x="358229" y="-11710"/>
                    <a:pt x="860003" y="686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216DC9-3B4B-D6A3-CF3A-EA034B1E35BD}"/>
                </a:ext>
              </a:extLst>
            </p:cNvPr>
            <p:cNvSpPr/>
            <p:nvPr/>
          </p:nvSpPr>
          <p:spPr>
            <a:xfrm>
              <a:off x="4868475" y="2769778"/>
              <a:ext cx="1865858" cy="1829466"/>
            </a:xfrm>
            <a:custGeom>
              <a:avLst/>
              <a:gdLst>
                <a:gd name="connsiteX0" fmla="*/ 417705 w 1865858"/>
                <a:gd name="connsiteY0" fmla="*/ 115 h 1829466"/>
                <a:gd name="connsiteX1" fmla="*/ 1865858 w 1865858"/>
                <a:gd name="connsiteY1" fmla="*/ 1511848 h 1829466"/>
                <a:gd name="connsiteX2" fmla="*/ 1244193 w 1865858"/>
                <a:gd name="connsiteY2" fmla="*/ 1829466 h 1829466"/>
                <a:gd name="connsiteX3" fmla="*/ 1141769 w 1865858"/>
                <a:gd name="connsiteY3" fmla="*/ 1581478 h 1829466"/>
                <a:gd name="connsiteX4" fmla="*/ 856932 w 1865858"/>
                <a:gd name="connsiteY4" fmla="*/ 1130904 h 1829466"/>
                <a:gd name="connsiteX5" fmla="*/ 813849 w 1865858"/>
                <a:gd name="connsiteY5" fmla="*/ 1092390 h 1829466"/>
                <a:gd name="connsiteX6" fmla="*/ 813849 w 1865858"/>
                <a:gd name="connsiteY6" fmla="*/ 433701 h 1829466"/>
                <a:gd name="connsiteX7" fmla="*/ 130747 w 1865858"/>
                <a:gd name="connsiteY7" fmla="*/ 433701 h 1829466"/>
                <a:gd name="connsiteX8" fmla="*/ 0 w 1865858"/>
                <a:gd name="connsiteY8" fmla="*/ 120255 h 1829466"/>
                <a:gd name="connsiteX9" fmla="*/ 347958 w 1865858"/>
                <a:gd name="connsiteY9" fmla="*/ 2098 h 1829466"/>
                <a:gd name="connsiteX10" fmla="*/ 417705 w 1865858"/>
                <a:gd name="connsiteY10" fmla="*/ 115 h 1829466"/>
                <a:gd name="connsiteX0" fmla="*/ 417705 w 1865858"/>
                <a:gd name="connsiteY0" fmla="*/ 115 h 1829466"/>
                <a:gd name="connsiteX1" fmla="*/ 1865858 w 1865858"/>
                <a:gd name="connsiteY1" fmla="*/ 1511848 h 1829466"/>
                <a:gd name="connsiteX2" fmla="*/ 1244193 w 1865858"/>
                <a:gd name="connsiteY2" fmla="*/ 1829466 h 1829466"/>
                <a:gd name="connsiteX3" fmla="*/ 1141769 w 1865858"/>
                <a:gd name="connsiteY3" fmla="*/ 1581478 h 1829466"/>
                <a:gd name="connsiteX4" fmla="*/ 856932 w 1865858"/>
                <a:gd name="connsiteY4" fmla="*/ 1130904 h 1829466"/>
                <a:gd name="connsiteX5" fmla="*/ 813849 w 1865858"/>
                <a:gd name="connsiteY5" fmla="*/ 1092390 h 1829466"/>
                <a:gd name="connsiteX6" fmla="*/ 813849 w 1865858"/>
                <a:gd name="connsiteY6" fmla="*/ 433701 h 1829466"/>
                <a:gd name="connsiteX7" fmla="*/ 0 w 1865858"/>
                <a:gd name="connsiteY7" fmla="*/ 120255 h 1829466"/>
                <a:gd name="connsiteX8" fmla="*/ 347958 w 1865858"/>
                <a:gd name="connsiteY8" fmla="*/ 2098 h 1829466"/>
                <a:gd name="connsiteX9" fmla="*/ 417705 w 1865858"/>
                <a:gd name="connsiteY9" fmla="*/ 115 h 182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58" h="1829466">
                  <a:moveTo>
                    <a:pt x="417705" y="115"/>
                  </a:moveTo>
                  <a:cubicBezTo>
                    <a:pt x="779163" y="6350"/>
                    <a:pt x="1327167" y="270813"/>
                    <a:pt x="1865858" y="1511848"/>
                  </a:cubicBezTo>
                  <a:lnTo>
                    <a:pt x="1244193" y="1829466"/>
                  </a:lnTo>
                  <a:lnTo>
                    <a:pt x="1141769" y="1581478"/>
                  </a:lnTo>
                  <a:cubicBezTo>
                    <a:pt x="1057847" y="1400470"/>
                    <a:pt x="961245" y="1234379"/>
                    <a:pt x="856932" y="1130904"/>
                  </a:cubicBezTo>
                  <a:lnTo>
                    <a:pt x="813849" y="1092390"/>
                  </a:lnTo>
                  <a:lnTo>
                    <a:pt x="813849" y="433701"/>
                  </a:lnTo>
                  <a:lnTo>
                    <a:pt x="0" y="120255"/>
                  </a:lnTo>
                  <a:cubicBezTo>
                    <a:pt x="0" y="120255"/>
                    <a:pt x="133101" y="18099"/>
                    <a:pt x="347958" y="2098"/>
                  </a:cubicBezTo>
                  <a:cubicBezTo>
                    <a:pt x="370339" y="431"/>
                    <a:pt x="393607" y="-301"/>
                    <a:pt x="417705" y="115"/>
                  </a:cubicBezTo>
                  <a:close/>
                </a:path>
              </a:pathLst>
            </a:custGeom>
            <a:solidFill>
              <a:srgbClr val="7D944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B9DB7-0B8B-1870-A3AC-857C1574F1F7}"/>
                </a:ext>
              </a:extLst>
            </p:cNvPr>
            <p:cNvSpPr/>
            <p:nvPr/>
          </p:nvSpPr>
          <p:spPr>
            <a:xfrm>
              <a:off x="5445706" y="4137012"/>
              <a:ext cx="610369" cy="1438089"/>
            </a:xfrm>
            <a:custGeom>
              <a:avLst/>
              <a:gdLst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263345 w 610370"/>
                <a:gd name="connsiteY3" fmla="*/ 164156 h 1438089"/>
                <a:gd name="connsiteX4" fmla="*/ 143052 w 610370"/>
                <a:gd name="connsiteY4" fmla="*/ 155543 h 1438089"/>
                <a:gd name="connsiteX5" fmla="*/ 517703 w 610370"/>
                <a:gd name="connsiteY5" fmla="*/ 1121316 h 1438089"/>
                <a:gd name="connsiteX6" fmla="*/ 572919 w 610370"/>
                <a:gd name="connsiteY6" fmla="*/ 1122349 h 1438089"/>
                <a:gd name="connsiteX7" fmla="*/ 576069 w 610370"/>
                <a:gd name="connsiteY7" fmla="*/ 1141417 h 1438089"/>
                <a:gd name="connsiteX8" fmla="*/ 609981 w 610370"/>
                <a:gd name="connsiteY8" fmla="*/ 1388486 h 1438089"/>
                <a:gd name="connsiteX9" fmla="*/ 525734 w 610370"/>
                <a:gd name="connsiteY9" fmla="*/ 1410816 h 1438089"/>
                <a:gd name="connsiteX10" fmla="*/ 404956 w 610370"/>
                <a:gd name="connsiteY10" fmla="*/ 1119207 h 1438089"/>
                <a:gd name="connsiteX11" fmla="*/ 468306 w 610370"/>
                <a:gd name="connsiteY11" fmla="*/ 1120392 h 1438089"/>
                <a:gd name="connsiteX12" fmla="*/ 92403 w 610370"/>
                <a:gd name="connsiteY12" fmla="*/ 151392 h 1438089"/>
                <a:gd name="connsiteX13" fmla="*/ 565 w 610370"/>
                <a:gd name="connsiteY13" fmla="*/ 142842 h 1438089"/>
                <a:gd name="connsiteX14" fmla="*/ 0 w 610370"/>
                <a:gd name="connsiteY14" fmla="*/ 141478 h 1438089"/>
                <a:gd name="connsiteX15" fmla="*/ 174809 w 610370"/>
                <a:gd name="connsiteY15" fmla="*/ 303 h 1438089"/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263345 w 610370"/>
                <a:gd name="connsiteY3" fmla="*/ 164156 h 1438089"/>
                <a:gd name="connsiteX4" fmla="*/ 143052 w 610370"/>
                <a:gd name="connsiteY4" fmla="*/ 155543 h 1438089"/>
                <a:gd name="connsiteX5" fmla="*/ 517703 w 610370"/>
                <a:gd name="connsiteY5" fmla="*/ 1121316 h 1438089"/>
                <a:gd name="connsiteX6" fmla="*/ 572919 w 610370"/>
                <a:gd name="connsiteY6" fmla="*/ 1122349 h 1438089"/>
                <a:gd name="connsiteX7" fmla="*/ 576069 w 610370"/>
                <a:gd name="connsiteY7" fmla="*/ 1141417 h 1438089"/>
                <a:gd name="connsiteX8" fmla="*/ 609981 w 610370"/>
                <a:gd name="connsiteY8" fmla="*/ 1388486 h 1438089"/>
                <a:gd name="connsiteX9" fmla="*/ 525734 w 610370"/>
                <a:gd name="connsiteY9" fmla="*/ 1410816 h 1438089"/>
                <a:gd name="connsiteX10" fmla="*/ 404956 w 610370"/>
                <a:gd name="connsiteY10" fmla="*/ 1119207 h 1438089"/>
                <a:gd name="connsiteX11" fmla="*/ 468306 w 610370"/>
                <a:gd name="connsiteY11" fmla="*/ 1120392 h 1438089"/>
                <a:gd name="connsiteX12" fmla="*/ 271675 w 610370"/>
                <a:gd name="connsiteY12" fmla="*/ 623107 h 1438089"/>
                <a:gd name="connsiteX13" fmla="*/ 92403 w 610370"/>
                <a:gd name="connsiteY13" fmla="*/ 151392 h 1438089"/>
                <a:gd name="connsiteX14" fmla="*/ 565 w 610370"/>
                <a:gd name="connsiteY14" fmla="*/ 142842 h 1438089"/>
                <a:gd name="connsiteX15" fmla="*/ 0 w 610370"/>
                <a:gd name="connsiteY15" fmla="*/ 141478 h 1438089"/>
                <a:gd name="connsiteX16" fmla="*/ 174809 w 610370"/>
                <a:gd name="connsiteY16" fmla="*/ 303 h 1438089"/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263345 w 610370"/>
                <a:gd name="connsiteY3" fmla="*/ 164156 h 1438089"/>
                <a:gd name="connsiteX4" fmla="*/ 143052 w 610370"/>
                <a:gd name="connsiteY4" fmla="*/ 155543 h 1438089"/>
                <a:gd name="connsiteX5" fmla="*/ 517703 w 610370"/>
                <a:gd name="connsiteY5" fmla="*/ 1121316 h 1438089"/>
                <a:gd name="connsiteX6" fmla="*/ 572919 w 610370"/>
                <a:gd name="connsiteY6" fmla="*/ 1122349 h 1438089"/>
                <a:gd name="connsiteX7" fmla="*/ 576069 w 610370"/>
                <a:gd name="connsiteY7" fmla="*/ 1141417 h 1438089"/>
                <a:gd name="connsiteX8" fmla="*/ 609981 w 610370"/>
                <a:gd name="connsiteY8" fmla="*/ 1388486 h 1438089"/>
                <a:gd name="connsiteX9" fmla="*/ 525734 w 610370"/>
                <a:gd name="connsiteY9" fmla="*/ 1410816 h 1438089"/>
                <a:gd name="connsiteX10" fmla="*/ 404956 w 610370"/>
                <a:gd name="connsiteY10" fmla="*/ 1119207 h 1438089"/>
                <a:gd name="connsiteX11" fmla="*/ 271675 w 610370"/>
                <a:gd name="connsiteY11" fmla="*/ 623107 h 1438089"/>
                <a:gd name="connsiteX12" fmla="*/ 92403 w 610370"/>
                <a:gd name="connsiteY12" fmla="*/ 151392 h 1438089"/>
                <a:gd name="connsiteX13" fmla="*/ 565 w 610370"/>
                <a:gd name="connsiteY13" fmla="*/ 142842 h 1438089"/>
                <a:gd name="connsiteX14" fmla="*/ 0 w 610370"/>
                <a:gd name="connsiteY14" fmla="*/ 141478 h 1438089"/>
                <a:gd name="connsiteX15" fmla="*/ 174809 w 610370"/>
                <a:gd name="connsiteY15" fmla="*/ 303 h 1438089"/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263345 w 610370"/>
                <a:gd name="connsiteY3" fmla="*/ 164156 h 1438089"/>
                <a:gd name="connsiteX4" fmla="*/ 143052 w 610370"/>
                <a:gd name="connsiteY4" fmla="*/ 155543 h 1438089"/>
                <a:gd name="connsiteX5" fmla="*/ 517703 w 610370"/>
                <a:gd name="connsiteY5" fmla="*/ 1121316 h 1438089"/>
                <a:gd name="connsiteX6" fmla="*/ 572919 w 610370"/>
                <a:gd name="connsiteY6" fmla="*/ 1122349 h 1438089"/>
                <a:gd name="connsiteX7" fmla="*/ 576069 w 610370"/>
                <a:gd name="connsiteY7" fmla="*/ 1141417 h 1438089"/>
                <a:gd name="connsiteX8" fmla="*/ 609981 w 610370"/>
                <a:gd name="connsiteY8" fmla="*/ 1388486 h 1438089"/>
                <a:gd name="connsiteX9" fmla="*/ 525734 w 610370"/>
                <a:gd name="connsiteY9" fmla="*/ 1410816 h 1438089"/>
                <a:gd name="connsiteX10" fmla="*/ 404956 w 610370"/>
                <a:gd name="connsiteY10" fmla="*/ 1119207 h 1438089"/>
                <a:gd name="connsiteX11" fmla="*/ 271675 w 610370"/>
                <a:gd name="connsiteY11" fmla="*/ 623107 h 1438089"/>
                <a:gd name="connsiteX12" fmla="*/ 565 w 610370"/>
                <a:gd name="connsiteY12" fmla="*/ 142842 h 1438089"/>
                <a:gd name="connsiteX13" fmla="*/ 0 w 610370"/>
                <a:gd name="connsiteY13" fmla="*/ 141478 h 1438089"/>
                <a:gd name="connsiteX14" fmla="*/ 174809 w 610370"/>
                <a:gd name="connsiteY14" fmla="*/ 303 h 1438089"/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263345 w 610370"/>
                <a:gd name="connsiteY3" fmla="*/ 164156 h 1438089"/>
                <a:gd name="connsiteX4" fmla="*/ 517703 w 610370"/>
                <a:gd name="connsiteY4" fmla="*/ 1121316 h 1438089"/>
                <a:gd name="connsiteX5" fmla="*/ 572919 w 610370"/>
                <a:gd name="connsiteY5" fmla="*/ 1122349 h 1438089"/>
                <a:gd name="connsiteX6" fmla="*/ 576069 w 610370"/>
                <a:gd name="connsiteY6" fmla="*/ 1141417 h 1438089"/>
                <a:gd name="connsiteX7" fmla="*/ 609981 w 610370"/>
                <a:gd name="connsiteY7" fmla="*/ 1388486 h 1438089"/>
                <a:gd name="connsiteX8" fmla="*/ 525734 w 610370"/>
                <a:gd name="connsiteY8" fmla="*/ 1410816 h 1438089"/>
                <a:gd name="connsiteX9" fmla="*/ 404956 w 610370"/>
                <a:gd name="connsiteY9" fmla="*/ 1119207 h 1438089"/>
                <a:gd name="connsiteX10" fmla="*/ 271675 w 610370"/>
                <a:gd name="connsiteY10" fmla="*/ 623107 h 1438089"/>
                <a:gd name="connsiteX11" fmla="*/ 565 w 610370"/>
                <a:gd name="connsiteY11" fmla="*/ 142842 h 1438089"/>
                <a:gd name="connsiteX12" fmla="*/ 0 w 610370"/>
                <a:gd name="connsiteY12" fmla="*/ 141478 h 1438089"/>
                <a:gd name="connsiteX13" fmla="*/ 174809 w 610370"/>
                <a:gd name="connsiteY13" fmla="*/ 303 h 1438089"/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517703 w 610370"/>
                <a:gd name="connsiteY3" fmla="*/ 1121316 h 1438089"/>
                <a:gd name="connsiteX4" fmla="*/ 572919 w 610370"/>
                <a:gd name="connsiteY4" fmla="*/ 1122349 h 1438089"/>
                <a:gd name="connsiteX5" fmla="*/ 576069 w 610370"/>
                <a:gd name="connsiteY5" fmla="*/ 1141417 h 1438089"/>
                <a:gd name="connsiteX6" fmla="*/ 609981 w 610370"/>
                <a:gd name="connsiteY6" fmla="*/ 1388486 h 1438089"/>
                <a:gd name="connsiteX7" fmla="*/ 525734 w 610370"/>
                <a:gd name="connsiteY7" fmla="*/ 1410816 h 1438089"/>
                <a:gd name="connsiteX8" fmla="*/ 404956 w 610370"/>
                <a:gd name="connsiteY8" fmla="*/ 1119207 h 1438089"/>
                <a:gd name="connsiteX9" fmla="*/ 271675 w 610370"/>
                <a:gd name="connsiteY9" fmla="*/ 623107 h 1438089"/>
                <a:gd name="connsiteX10" fmla="*/ 565 w 610370"/>
                <a:gd name="connsiteY10" fmla="*/ 142842 h 1438089"/>
                <a:gd name="connsiteX11" fmla="*/ 0 w 610370"/>
                <a:gd name="connsiteY11" fmla="*/ 141478 h 1438089"/>
                <a:gd name="connsiteX12" fmla="*/ 174809 w 610370"/>
                <a:gd name="connsiteY12" fmla="*/ 303 h 1438089"/>
                <a:gd name="connsiteX0" fmla="*/ 174809 w 610370"/>
                <a:gd name="connsiteY0" fmla="*/ 303 h 1438089"/>
                <a:gd name="connsiteX1" fmla="*/ 321107 w 610370"/>
                <a:gd name="connsiteY1" fmla="*/ 136243 h 1438089"/>
                <a:gd name="connsiteX2" fmla="*/ 335862 w 610370"/>
                <a:gd name="connsiteY2" fmla="*/ 167716 h 1438089"/>
                <a:gd name="connsiteX3" fmla="*/ 572919 w 610370"/>
                <a:gd name="connsiteY3" fmla="*/ 1122349 h 1438089"/>
                <a:gd name="connsiteX4" fmla="*/ 576069 w 610370"/>
                <a:gd name="connsiteY4" fmla="*/ 1141417 h 1438089"/>
                <a:gd name="connsiteX5" fmla="*/ 609981 w 610370"/>
                <a:gd name="connsiteY5" fmla="*/ 1388486 h 1438089"/>
                <a:gd name="connsiteX6" fmla="*/ 525734 w 610370"/>
                <a:gd name="connsiteY6" fmla="*/ 1410816 h 1438089"/>
                <a:gd name="connsiteX7" fmla="*/ 404956 w 610370"/>
                <a:gd name="connsiteY7" fmla="*/ 1119207 h 1438089"/>
                <a:gd name="connsiteX8" fmla="*/ 271675 w 610370"/>
                <a:gd name="connsiteY8" fmla="*/ 623107 h 1438089"/>
                <a:gd name="connsiteX9" fmla="*/ 565 w 610370"/>
                <a:gd name="connsiteY9" fmla="*/ 142842 h 1438089"/>
                <a:gd name="connsiteX10" fmla="*/ 0 w 610370"/>
                <a:gd name="connsiteY10" fmla="*/ 141478 h 1438089"/>
                <a:gd name="connsiteX11" fmla="*/ 174809 w 610370"/>
                <a:gd name="connsiteY11" fmla="*/ 303 h 143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370" h="1438089">
                  <a:moveTo>
                    <a:pt x="174809" y="303"/>
                  </a:moveTo>
                  <a:cubicBezTo>
                    <a:pt x="228296" y="4633"/>
                    <a:pt x="277031" y="55148"/>
                    <a:pt x="321107" y="136243"/>
                  </a:cubicBezTo>
                  <a:lnTo>
                    <a:pt x="335862" y="167716"/>
                  </a:lnTo>
                  <a:lnTo>
                    <a:pt x="572919" y="1122349"/>
                  </a:lnTo>
                  <a:lnTo>
                    <a:pt x="576069" y="1141417"/>
                  </a:lnTo>
                  <a:cubicBezTo>
                    <a:pt x="589325" y="1230221"/>
                    <a:pt x="600620" y="1314118"/>
                    <a:pt x="609981" y="1388486"/>
                  </a:cubicBezTo>
                  <a:cubicBezTo>
                    <a:pt x="616229" y="1439464"/>
                    <a:pt x="545505" y="1458159"/>
                    <a:pt x="525734" y="1410816"/>
                  </a:cubicBezTo>
                  <a:lnTo>
                    <a:pt x="404956" y="1119207"/>
                  </a:lnTo>
                  <a:lnTo>
                    <a:pt x="271675" y="623107"/>
                  </a:lnTo>
                  <a:lnTo>
                    <a:pt x="565" y="142842"/>
                  </a:lnTo>
                  <a:lnTo>
                    <a:pt x="0" y="141478"/>
                  </a:lnTo>
                  <a:cubicBezTo>
                    <a:pt x="63083" y="37829"/>
                    <a:pt x="121322" y="-4027"/>
                    <a:pt x="174809" y="303"/>
                  </a:cubicBezTo>
                  <a:close/>
                </a:path>
              </a:pathLst>
            </a:custGeom>
            <a:solidFill>
              <a:srgbClr val="F8B100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7A274B-9C31-99F1-562B-C4D13482FB37}"/>
                </a:ext>
              </a:extLst>
            </p:cNvPr>
            <p:cNvSpPr/>
            <p:nvPr/>
          </p:nvSpPr>
          <p:spPr>
            <a:xfrm>
              <a:off x="4477846" y="1578414"/>
              <a:ext cx="2704683" cy="1159898"/>
            </a:xfrm>
            <a:custGeom>
              <a:avLst/>
              <a:gdLst>
                <a:gd name="connsiteX0" fmla="*/ 0 w 2704683"/>
                <a:gd name="connsiteY0" fmla="*/ 0 h 1159898"/>
                <a:gd name="connsiteX1" fmla="*/ 9841 w 2704683"/>
                <a:gd name="connsiteY1" fmla="*/ 2733 h 1159898"/>
                <a:gd name="connsiteX2" fmla="*/ 917990 w 2704683"/>
                <a:gd name="connsiteY2" fmla="*/ 171298 h 1159898"/>
                <a:gd name="connsiteX3" fmla="*/ 1734622 w 2704683"/>
                <a:gd name="connsiteY3" fmla="*/ 211628 h 1159898"/>
                <a:gd name="connsiteX4" fmla="*/ 1966598 w 2704683"/>
                <a:gd name="connsiteY4" fmla="*/ 202526 h 1159898"/>
                <a:gd name="connsiteX5" fmla="*/ 2020589 w 2704683"/>
                <a:gd name="connsiteY5" fmla="*/ 244973 h 1159898"/>
                <a:gd name="connsiteX6" fmla="*/ 2577116 w 2704683"/>
                <a:gd name="connsiteY6" fmla="*/ 876750 h 1159898"/>
                <a:gd name="connsiteX7" fmla="*/ 2704683 w 2704683"/>
                <a:gd name="connsiteY7" fmla="*/ 1078958 h 1159898"/>
                <a:gd name="connsiteX8" fmla="*/ 2637944 w 2704683"/>
                <a:gd name="connsiteY8" fmla="*/ 1090431 h 1159898"/>
                <a:gd name="connsiteX9" fmla="*/ 1650123 w 2704683"/>
                <a:gd name="connsiteY9" fmla="*/ 1159893 h 1159898"/>
                <a:gd name="connsiteX10" fmla="*/ 1525429 w 2704683"/>
                <a:gd name="connsiteY10" fmla="*/ 1156486 h 1159898"/>
                <a:gd name="connsiteX11" fmla="*/ 1400844 w 2704683"/>
                <a:gd name="connsiteY11" fmla="*/ 1049702 h 1159898"/>
                <a:gd name="connsiteX12" fmla="*/ 1224763 w 2704683"/>
                <a:gd name="connsiteY12" fmla="*/ 929533 h 1159898"/>
                <a:gd name="connsiteX13" fmla="*/ 1223825 w 2704683"/>
                <a:gd name="connsiteY13" fmla="*/ 929032 h 1159898"/>
                <a:gd name="connsiteX14" fmla="*/ 808778 w 2704683"/>
                <a:gd name="connsiteY14" fmla="*/ 535731 h 1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4683" h="1159898">
                  <a:moveTo>
                    <a:pt x="0" y="0"/>
                  </a:moveTo>
                  <a:lnTo>
                    <a:pt x="9841" y="2733"/>
                  </a:lnTo>
                  <a:cubicBezTo>
                    <a:pt x="210015" y="55905"/>
                    <a:pt x="526623" y="127118"/>
                    <a:pt x="917990" y="171298"/>
                  </a:cubicBezTo>
                  <a:cubicBezTo>
                    <a:pt x="1150203" y="197443"/>
                    <a:pt x="1427566" y="215904"/>
                    <a:pt x="1734622" y="211628"/>
                  </a:cubicBezTo>
                  <a:lnTo>
                    <a:pt x="1966598" y="202526"/>
                  </a:lnTo>
                  <a:lnTo>
                    <a:pt x="2020589" y="244973"/>
                  </a:lnTo>
                  <a:cubicBezTo>
                    <a:pt x="2211467" y="406604"/>
                    <a:pt x="2399353" y="613526"/>
                    <a:pt x="2577116" y="876750"/>
                  </a:cubicBezTo>
                  <a:lnTo>
                    <a:pt x="2704683" y="1078958"/>
                  </a:lnTo>
                  <a:lnTo>
                    <a:pt x="2637944" y="1090431"/>
                  </a:lnTo>
                  <a:cubicBezTo>
                    <a:pt x="2292890" y="1140204"/>
                    <a:pt x="1960970" y="1160277"/>
                    <a:pt x="1650123" y="1159893"/>
                  </a:cubicBezTo>
                  <a:lnTo>
                    <a:pt x="1525429" y="1156486"/>
                  </a:lnTo>
                  <a:lnTo>
                    <a:pt x="1400844" y="1049702"/>
                  </a:lnTo>
                  <a:cubicBezTo>
                    <a:pt x="1343545" y="1005394"/>
                    <a:pt x="1284763" y="964939"/>
                    <a:pt x="1224763" y="929533"/>
                  </a:cubicBezTo>
                  <a:lnTo>
                    <a:pt x="1223825" y="929032"/>
                  </a:lnTo>
                  <a:lnTo>
                    <a:pt x="808778" y="535731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864336-B4C2-3ACE-3F89-6D4292D6E7DF}"/>
                </a:ext>
              </a:extLst>
            </p:cNvPr>
            <p:cNvSpPr/>
            <p:nvPr/>
          </p:nvSpPr>
          <p:spPr>
            <a:xfrm>
              <a:off x="5210024" y="3021577"/>
              <a:ext cx="1401220" cy="1013674"/>
            </a:xfrm>
            <a:custGeom>
              <a:avLst/>
              <a:gdLst>
                <a:gd name="connsiteX0" fmla="*/ 0 w 1401220"/>
                <a:gd name="connsiteY0" fmla="*/ 0 h 1013674"/>
                <a:gd name="connsiteX1" fmla="*/ 185748 w 1401220"/>
                <a:gd name="connsiteY1" fmla="*/ 25096 h 1013674"/>
                <a:gd name="connsiteX2" fmla="*/ 586701 w 1401220"/>
                <a:gd name="connsiteY2" fmla="*/ 57831 h 1013674"/>
                <a:gd name="connsiteX3" fmla="*/ 757106 w 1401220"/>
                <a:gd name="connsiteY3" fmla="*/ 63508 h 1013674"/>
                <a:gd name="connsiteX4" fmla="*/ 828331 w 1401220"/>
                <a:gd name="connsiteY4" fmla="*/ 131802 h 1013674"/>
                <a:gd name="connsiteX5" fmla="*/ 1322246 w 1401220"/>
                <a:gd name="connsiteY5" fmla="*/ 839035 h 1013674"/>
                <a:gd name="connsiteX6" fmla="*/ 1401220 w 1401220"/>
                <a:gd name="connsiteY6" fmla="*/ 995102 h 1013674"/>
                <a:gd name="connsiteX7" fmla="*/ 1288796 w 1401220"/>
                <a:gd name="connsiteY7" fmla="*/ 1004110 h 1013674"/>
                <a:gd name="connsiteX8" fmla="*/ 918010 w 1401220"/>
                <a:gd name="connsiteY8" fmla="*/ 1013674 h 1013674"/>
                <a:gd name="connsiteX9" fmla="*/ 617436 w 1401220"/>
                <a:gd name="connsiteY9" fmla="*/ 1004883 h 1013674"/>
                <a:gd name="connsiteX10" fmla="*/ 592095 w 1401220"/>
                <a:gd name="connsiteY10" fmla="*/ 967707 h 1013674"/>
                <a:gd name="connsiteX11" fmla="*/ 515383 w 1401220"/>
                <a:gd name="connsiteY11" fmla="*/ 879105 h 1013674"/>
                <a:gd name="connsiteX12" fmla="*/ 472300 w 1401220"/>
                <a:gd name="connsiteY12" fmla="*/ 840591 h 1013674"/>
                <a:gd name="connsiteX13" fmla="*/ 472300 w 1401220"/>
                <a:gd name="connsiteY13" fmla="*/ 181902 h 10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220" h="1013674">
                  <a:moveTo>
                    <a:pt x="0" y="0"/>
                  </a:moveTo>
                  <a:lnTo>
                    <a:pt x="185748" y="25096"/>
                  </a:lnTo>
                  <a:cubicBezTo>
                    <a:pt x="307698" y="38876"/>
                    <a:pt x="442097" y="50510"/>
                    <a:pt x="586701" y="57831"/>
                  </a:cubicBezTo>
                  <a:lnTo>
                    <a:pt x="757106" y="63508"/>
                  </a:lnTo>
                  <a:lnTo>
                    <a:pt x="828331" y="131802"/>
                  </a:lnTo>
                  <a:cubicBezTo>
                    <a:pt x="987503" y="295562"/>
                    <a:pt x="1154134" y="523999"/>
                    <a:pt x="1322246" y="839035"/>
                  </a:cubicBezTo>
                  <a:lnTo>
                    <a:pt x="1401220" y="995102"/>
                  </a:lnTo>
                  <a:lnTo>
                    <a:pt x="1288796" y="1004110"/>
                  </a:lnTo>
                  <a:cubicBezTo>
                    <a:pt x="1162362" y="1010678"/>
                    <a:pt x="1038602" y="1013674"/>
                    <a:pt x="918010" y="1013674"/>
                  </a:cubicBezTo>
                  <a:lnTo>
                    <a:pt x="617436" y="1004883"/>
                  </a:lnTo>
                  <a:lnTo>
                    <a:pt x="592095" y="967707"/>
                  </a:lnTo>
                  <a:cubicBezTo>
                    <a:pt x="567058" y="934756"/>
                    <a:pt x="541462" y="904974"/>
                    <a:pt x="515383" y="879105"/>
                  </a:cubicBezTo>
                  <a:lnTo>
                    <a:pt x="472300" y="840591"/>
                  </a:lnTo>
                  <a:lnTo>
                    <a:pt x="472300" y="181902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7EA911-BDC0-91CE-6EBA-DB82A7344DBB}"/>
                </a:ext>
              </a:extLst>
            </p:cNvPr>
            <p:cNvSpPr/>
            <p:nvPr/>
          </p:nvSpPr>
          <p:spPr>
            <a:xfrm>
              <a:off x="5491673" y="4360283"/>
              <a:ext cx="538292" cy="975491"/>
            </a:xfrm>
            <a:custGeom>
              <a:avLst/>
              <a:gdLst>
                <a:gd name="connsiteX0" fmla="*/ 514324 w 538292"/>
                <a:gd name="connsiteY0" fmla="*/ 898843 h 975491"/>
                <a:gd name="connsiteX1" fmla="*/ 526952 w 538292"/>
                <a:gd name="connsiteY1" fmla="*/ 899079 h 975491"/>
                <a:gd name="connsiteX2" fmla="*/ 530102 w 538292"/>
                <a:gd name="connsiteY2" fmla="*/ 918147 h 975491"/>
                <a:gd name="connsiteX3" fmla="*/ 538292 w 538292"/>
                <a:gd name="connsiteY3" fmla="*/ 975491 h 975491"/>
                <a:gd name="connsiteX4" fmla="*/ 526951 w 538292"/>
                <a:gd name="connsiteY4" fmla="*/ 975279 h 975491"/>
                <a:gd name="connsiteX5" fmla="*/ 0 w 538292"/>
                <a:gd name="connsiteY5" fmla="*/ 0 h 975491"/>
                <a:gd name="connsiteX6" fmla="*/ 70856 w 538292"/>
                <a:gd name="connsiteY6" fmla="*/ 6596 h 975491"/>
                <a:gd name="connsiteX7" fmla="*/ 127490 w 538292"/>
                <a:gd name="connsiteY7" fmla="*/ 10651 h 975491"/>
                <a:gd name="connsiteX8" fmla="*/ 471736 w 538292"/>
                <a:gd name="connsiteY8" fmla="*/ 898046 h 975491"/>
                <a:gd name="connsiteX9" fmla="*/ 514324 w 538292"/>
                <a:gd name="connsiteY9" fmla="*/ 898843 h 975491"/>
                <a:gd name="connsiteX10" fmla="*/ 526951 w 538292"/>
                <a:gd name="connsiteY10" fmla="*/ 975280 h 975491"/>
                <a:gd name="connsiteX11" fmla="*/ 390796 w 538292"/>
                <a:gd name="connsiteY11" fmla="*/ 972733 h 975491"/>
                <a:gd name="connsiteX12" fmla="*/ 358989 w 538292"/>
                <a:gd name="connsiteY12" fmla="*/ 895937 h 975491"/>
                <a:gd name="connsiteX13" fmla="*/ 225708 w 538292"/>
                <a:gd name="connsiteY13" fmla="*/ 399837 h 9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8292" h="975491">
                  <a:moveTo>
                    <a:pt x="514324" y="898843"/>
                  </a:moveTo>
                  <a:lnTo>
                    <a:pt x="526952" y="899079"/>
                  </a:lnTo>
                  <a:lnTo>
                    <a:pt x="530102" y="918147"/>
                  </a:lnTo>
                  <a:lnTo>
                    <a:pt x="538292" y="975491"/>
                  </a:lnTo>
                  <a:lnTo>
                    <a:pt x="526951" y="975279"/>
                  </a:lnTo>
                  <a:close/>
                  <a:moveTo>
                    <a:pt x="0" y="0"/>
                  </a:moveTo>
                  <a:lnTo>
                    <a:pt x="70856" y="6596"/>
                  </a:lnTo>
                  <a:lnTo>
                    <a:pt x="127490" y="10651"/>
                  </a:lnTo>
                  <a:lnTo>
                    <a:pt x="471736" y="898046"/>
                  </a:lnTo>
                  <a:lnTo>
                    <a:pt x="514324" y="898843"/>
                  </a:lnTo>
                  <a:lnTo>
                    <a:pt x="526951" y="975280"/>
                  </a:lnTo>
                  <a:lnTo>
                    <a:pt x="390796" y="972733"/>
                  </a:lnTo>
                  <a:lnTo>
                    <a:pt x="358989" y="895937"/>
                  </a:lnTo>
                  <a:lnTo>
                    <a:pt x="225708" y="399837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32;p19">
              <a:extLst>
                <a:ext uri="{FF2B5EF4-FFF2-40B4-BE49-F238E27FC236}">
                  <a16:creationId xmlns:a16="http://schemas.microsoft.com/office/drawing/2014/main" id="{F17408F2-1A66-DC9F-FC6F-A30532C7FF03}"/>
                </a:ext>
              </a:extLst>
            </p:cNvPr>
            <p:cNvSpPr/>
            <p:nvPr/>
          </p:nvSpPr>
          <p:spPr>
            <a:xfrm>
              <a:off x="4262122" y="1433278"/>
              <a:ext cx="3661512" cy="1228829"/>
            </a:xfrm>
            <a:custGeom>
              <a:avLst/>
              <a:gdLst/>
              <a:ahLst/>
              <a:cxnLst/>
              <a:rect l="l" t="t" r="r" b="b"/>
              <a:pathLst>
                <a:path w="21600" h="21591" extrusionOk="0">
                  <a:moveTo>
                    <a:pt x="18894" y="19316"/>
                  </a:moveTo>
                  <a:lnTo>
                    <a:pt x="21600" y="0"/>
                  </a:lnTo>
                  <a:cubicBezTo>
                    <a:pt x="15888" y="5711"/>
                    <a:pt x="10341" y="5446"/>
                    <a:pt x="6688" y="4221"/>
                  </a:cubicBezTo>
                  <a:cubicBezTo>
                    <a:pt x="2994" y="2979"/>
                    <a:pt x="429" y="521"/>
                    <a:pt x="0" y="91"/>
                  </a:cubicBezTo>
                  <a:lnTo>
                    <a:pt x="2681" y="19224"/>
                  </a:lnTo>
                  <a:cubicBezTo>
                    <a:pt x="4884" y="20485"/>
                    <a:pt x="7749" y="21591"/>
                    <a:pt x="11007" y="21591"/>
                  </a:cubicBezTo>
                  <a:cubicBezTo>
                    <a:pt x="13452" y="21600"/>
                    <a:pt x="16118" y="20970"/>
                    <a:pt x="18894" y="193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34;p19">
              <a:extLst>
                <a:ext uri="{FF2B5EF4-FFF2-40B4-BE49-F238E27FC236}">
                  <a16:creationId xmlns:a16="http://schemas.microsoft.com/office/drawing/2014/main" id="{024148A6-6812-3512-0200-CE667F8640E1}"/>
                </a:ext>
              </a:extLst>
            </p:cNvPr>
            <p:cNvSpPr/>
            <p:nvPr/>
          </p:nvSpPr>
          <p:spPr>
            <a:xfrm>
              <a:off x="4868475" y="2889354"/>
              <a:ext cx="2444647" cy="106969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823" y="20781"/>
                  </a:moveTo>
                  <a:lnTo>
                    <a:pt x="21600" y="94"/>
                  </a:lnTo>
                  <a:cubicBezTo>
                    <a:pt x="15039" y="3171"/>
                    <a:pt x="8969" y="2751"/>
                    <a:pt x="4659" y="1638"/>
                  </a:cubicBezTo>
                  <a:cubicBezTo>
                    <a:pt x="2922" y="1187"/>
                    <a:pt x="1355" y="599"/>
                    <a:pt x="0" y="0"/>
                  </a:cubicBezTo>
                  <a:lnTo>
                    <a:pt x="3772" y="20655"/>
                  </a:lnTo>
                  <a:cubicBezTo>
                    <a:pt x="6010" y="21232"/>
                    <a:pt x="8482" y="21600"/>
                    <a:pt x="11129" y="21600"/>
                  </a:cubicBezTo>
                  <a:cubicBezTo>
                    <a:pt x="13260" y="21600"/>
                    <a:pt x="15503" y="21358"/>
                    <a:pt x="17823" y="20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44;p19">
              <a:extLst>
                <a:ext uri="{FF2B5EF4-FFF2-40B4-BE49-F238E27FC236}">
                  <a16:creationId xmlns:a16="http://schemas.microsoft.com/office/drawing/2014/main" id="{7777F5CA-78FB-E592-1757-54319C5345D9}"/>
                </a:ext>
              </a:extLst>
            </p:cNvPr>
            <p:cNvSpPr txBox="1"/>
            <p:nvPr/>
          </p:nvSpPr>
          <p:spPr>
            <a:xfrm>
              <a:off x="4638142" y="1887320"/>
              <a:ext cx="54742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Google Shape;745;p19">
              <a:extLst>
                <a:ext uri="{FF2B5EF4-FFF2-40B4-BE49-F238E27FC236}">
                  <a16:creationId xmlns:a16="http://schemas.microsoft.com/office/drawing/2014/main" id="{2B7E9C2F-583D-641A-D601-EB17583B93BD}"/>
                </a:ext>
              </a:extLst>
            </p:cNvPr>
            <p:cNvSpPr txBox="1"/>
            <p:nvPr/>
          </p:nvSpPr>
          <p:spPr>
            <a:xfrm>
              <a:off x="5244495" y="3213517"/>
              <a:ext cx="54742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A6516E-AC4D-EB21-1B25-BF0358C6F030}"/>
                </a:ext>
              </a:extLst>
            </p:cNvPr>
            <p:cNvSpPr/>
            <p:nvPr/>
          </p:nvSpPr>
          <p:spPr>
            <a:xfrm>
              <a:off x="5446270" y="4279855"/>
              <a:ext cx="1287022" cy="981344"/>
            </a:xfrm>
            <a:custGeom>
              <a:avLst/>
              <a:gdLst>
                <a:gd name="connsiteX0" fmla="*/ 1287022 w 1287022"/>
                <a:gd name="connsiteY0" fmla="*/ 3708 h 981344"/>
                <a:gd name="connsiteX1" fmla="*/ 873658 w 1287022"/>
                <a:gd name="connsiteY1" fmla="*/ 978749 h 981344"/>
                <a:gd name="connsiteX2" fmla="*/ 670672 w 1287022"/>
                <a:gd name="connsiteY2" fmla="*/ 981344 h 981344"/>
                <a:gd name="connsiteX3" fmla="*/ 572354 w 1287022"/>
                <a:gd name="connsiteY3" fmla="*/ 979506 h 981344"/>
                <a:gd name="connsiteX4" fmla="*/ 529825 w 1287022"/>
                <a:gd name="connsiteY4" fmla="*/ 722070 h 981344"/>
                <a:gd name="connsiteX5" fmla="*/ 363068 w 1287022"/>
                <a:gd name="connsiteY5" fmla="*/ 84110 h 981344"/>
                <a:gd name="connsiteX6" fmla="*/ 335297 w 1287022"/>
                <a:gd name="connsiteY6" fmla="*/ 24873 h 981344"/>
                <a:gd name="connsiteX7" fmla="*/ 417191 w 1287022"/>
                <a:gd name="connsiteY7" fmla="*/ 28892 h 981344"/>
                <a:gd name="connsiteX8" fmla="*/ 1287022 w 1287022"/>
                <a:gd name="connsiteY8" fmla="*/ 3708 h 981344"/>
                <a:gd name="connsiteX9" fmla="*/ 0 w 1287022"/>
                <a:gd name="connsiteY9" fmla="*/ 0 h 981344"/>
                <a:gd name="connsiteX10" fmla="*/ 116259 w 1287022"/>
                <a:gd name="connsiteY10" fmla="*/ 10823 h 981344"/>
                <a:gd name="connsiteX11" fmla="*/ 262780 w 1287022"/>
                <a:gd name="connsiteY11" fmla="*/ 21314 h 981344"/>
                <a:gd name="connsiteX12" fmla="*/ 335297 w 1287022"/>
                <a:gd name="connsiteY12" fmla="*/ 24874 h 981344"/>
                <a:gd name="connsiteX13" fmla="*/ 363068 w 1287022"/>
                <a:gd name="connsiteY13" fmla="*/ 84111 h 981344"/>
                <a:gd name="connsiteX14" fmla="*/ 529825 w 1287022"/>
                <a:gd name="connsiteY14" fmla="*/ 722071 h 981344"/>
                <a:gd name="connsiteX15" fmla="*/ 572354 w 1287022"/>
                <a:gd name="connsiteY15" fmla="*/ 979507 h 981344"/>
                <a:gd name="connsiteX16" fmla="*/ 404391 w 1287022"/>
                <a:gd name="connsiteY16" fmla="*/ 976365 h 98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022" h="981344">
                  <a:moveTo>
                    <a:pt x="1287022" y="3708"/>
                  </a:moveTo>
                  <a:lnTo>
                    <a:pt x="873658" y="978749"/>
                  </a:lnTo>
                  <a:cubicBezTo>
                    <a:pt x="805491" y="980297"/>
                    <a:pt x="737264" y="981344"/>
                    <a:pt x="670672" y="981344"/>
                  </a:cubicBezTo>
                  <a:lnTo>
                    <a:pt x="572354" y="979506"/>
                  </a:lnTo>
                  <a:lnTo>
                    <a:pt x="529825" y="722070"/>
                  </a:lnTo>
                  <a:cubicBezTo>
                    <a:pt x="486811" y="487093"/>
                    <a:pt x="431368" y="250356"/>
                    <a:pt x="363068" y="84110"/>
                  </a:cubicBezTo>
                  <a:lnTo>
                    <a:pt x="335297" y="24873"/>
                  </a:lnTo>
                  <a:lnTo>
                    <a:pt x="417191" y="28892"/>
                  </a:lnTo>
                  <a:cubicBezTo>
                    <a:pt x="680791" y="38788"/>
                    <a:pt x="974818" y="34239"/>
                    <a:pt x="1287022" y="3708"/>
                  </a:cubicBezTo>
                  <a:close/>
                  <a:moveTo>
                    <a:pt x="0" y="0"/>
                  </a:moveTo>
                  <a:lnTo>
                    <a:pt x="116259" y="10823"/>
                  </a:lnTo>
                  <a:cubicBezTo>
                    <a:pt x="163719" y="14744"/>
                    <a:pt x="212592" y="18272"/>
                    <a:pt x="262780" y="21314"/>
                  </a:cubicBezTo>
                  <a:lnTo>
                    <a:pt x="335297" y="24874"/>
                  </a:lnTo>
                  <a:lnTo>
                    <a:pt x="363068" y="84111"/>
                  </a:lnTo>
                  <a:cubicBezTo>
                    <a:pt x="431368" y="250357"/>
                    <a:pt x="486811" y="487094"/>
                    <a:pt x="529825" y="722071"/>
                  </a:cubicBezTo>
                  <a:lnTo>
                    <a:pt x="572354" y="979507"/>
                  </a:lnTo>
                  <a:lnTo>
                    <a:pt x="404391" y="9763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35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46;p19">
              <a:extLst>
                <a:ext uri="{FF2B5EF4-FFF2-40B4-BE49-F238E27FC236}">
                  <a16:creationId xmlns:a16="http://schemas.microsoft.com/office/drawing/2014/main" id="{D77B109A-292A-B04A-E658-6FCE596E1E62}"/>
                </a:ext>
              </a:extLst>
            </p:cNvPr>
            <p:cNvSpPr txBox="1"/>
            <p:nvPr/>
          </p:nvSpPr>
          <p:spPr>
            <a:xfrm>
              <a:off x="5822290" y="4539714"/>
              <a:ext cx="54742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0" bIns="34275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7BB5D-52D9-AF6B-57F7-4AC0BC8768E7}"/>
              </a:ext>
            </a:extLst>
          </p:cNvPr>
          <p:cNvGrpSpPr/>
          <p:nvPr/>
        </p:nvGrpSpPr>
        <p:grpSpPr>
          <a:xfrm>
            <a:off x="455820" y="4482360"/>
            <a:ext cx="4817627" cy="2152555"/>
            <a:chOff x="332936" y="2555951"/>
            <a:chExt cx="2926080" cy="2870071"/>
          </a:xfrm>
        </p:grpSpPr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209D76E3-C7F5-CAC1-09F0-0C11D98AE587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000" b="1" noProof="1"/>
            </a:p>
          </p:txBody>
        </p: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0DE05D30-E91A-953D-B2AC-35AE89F8DAD4}"/>
                </a:ext>
              </a:extLst>
            </p:cNvPr>
            <p:cNvSpPr txBox="1"/>
            <p:nvPr/>
          </p:nvSpPr>
          <p:spPr>
            <a:xfrm>
              <a:off x="332936" y="3086923"/>
              <a:ext cx="2926080" cy="23390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Prioritize features that align with project goals and constraints, ensuring efficient use of budget, time, and resources.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21FA5C-637F-040A-D979-7AD17B38C99E}"/>
              </a:ext>
            </a:extLst>
          </p:cNvPr>
          <p:cNvGrpSpPr/>
          <p:nvPr/>
        </p:nvGrpSpPr>
        <p:grpSpPr>
          <a:xfrm>
            <a:off x="7792794" y="2864379"/>
            <a:ext cx="3943386" cy="2706553"/>
            <a:chOff x="8921977" y="1394910"/>
            <a:chExt cx="2926080" cy="3608737"/>
          </a:xfrm>
        </p:grpSpPr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20C2C3C8-BF19-8D84-2D9C-B70AA0C3893A}"/>
                </a:ext>
              </a:extLst>
            </p:cNvPr>
            <p:cNvSpPr txBox="1"/>
            <p:nvPr/>
          </p:nvSpPr>
          <p:spPr>
            <a:xfrm>
              <a:off x="8921977" y="13949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b="1" noProof="1"/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4963E2A3-DA1A-1735-FDD5-383CD6FBC4EC}"/>
                </a:ext>
              </a:extLst>
            </p:cNvPr>
            <p:cNvSpPr txBox="1"/>
            <p:nvPr/>
          </p:nvSpPr>
          <p:spPr>
            <a:xfrm>
              <a:off x="8921977" y="1925882"/>
              <a:ext cx="2926080" cy="30777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Finalize the feature set to ensure it meets project objectives within the identified constraints, making necessary adjustments as needed to achieve the desired outcomes.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3EE926-70E7-9131-7108-4482FC44E648}"/>
              </a:ext>
            </a:extLst>
          </p:cNvPr>
          <p:cNvGrpSpPr/>
          <p:nvPr/>
        </p:nvGrpSpPr>
        <p:grpSpPr>
          <a:xfrm>
            <a:off x="2025636" y="2234377"/>
            <a:ext cx="2194560" cy="644450"/>
            <a:chOff x="332936" y="2555951"/>
            <a:chExt cx="2926080" cy="859267"/>
          </a:xfrm>
        </p:grpSpPr>
        <p:sp>
          <p:nvSpPr>
            <p:cNvPr id="7" name="TextBox 28">
              <a:extLst>
                <a:ext uri="{FF2B5EF4-FFF2-40B4-BE49-F238E27FC236}">
                  <a16:creationId xmlns:a16="http://schemas.microsoft.com/office/drawing/2014/main" id="{5057C853-0ECC-4112-CA7B-6A80AD82A71C}"/>
                </a:ext>
              </a:extLst>
            </p:cNvPr>
            <p:cNvSpPr txBox="1"/>
            <p:nvPr/>
          </p:nvSpPr>
          <p:spPr>
            <a:xfrm>
              <a:off x="332936" y="255595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000" b="1" noProof="1"/>
            </a:p>
          </p:txBody>
        </p:sp>
        <p:sp>
          <p:nvSpPr>
            <p:cNvPr id="8" name="TextBox 29">
              <a:extLst>
                <a:ext uri="{FF2B5EF4-FFF2-40B4-BE49-F238E27FC236}">
                  <a16:creationId xmlns:a16="http://schemas.microsoft.com/office/drawing/2014/main" id="{A4AD34F1-77F6-DFD4-B0EB-4C1334BCEFCF}"/>
                </a:ext>
              </a:extLst>
            </p:cNvPr>
            <p:cNvSpPr txBox="1"/>
            <p:nvPr/>
          </p:nvSpPr>
          <p:spPr>
            <a:xfrm>
              <a:off x="332936" y="3086923"/>
              <a:ext cx="2926080" cy="3282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sz="1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A90FF9A-3125-8B3E-AE25-229633C85572}"/>
              </a:ext>
            </a:extLst>
          </p:cNvPr>
          <p:cNvSpPr txBox="1"/>
          <p:nvPr/>
        </p:nvSpPr>
        <p:spPr>
          <a:xfrm>
            <a:off x="736665" y="755912"/>
            <a:ext cx="880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Features and Finalization Subject to Constraints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9F7C1-C5D3-1210-0944-2C2CC135962B}"/>
              </a:ext>
            </a:extLst>
          </p:cNvPr>
          <p:cNvSpPr txBox="1"/>
          <p:nvPr/>
        </p:nvSpPr>
        <p:spPr>
          <a:xfrm>
            <a:off x="212272" y="2136299"/>
            <a:ext cx="4218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each feature against identified constraints to assess feasibility and prioritize development based on impact and resource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746323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8367</TotalTime>
  <Words>1059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 ROBOTO </vt:lpstr>
      <vt:lpstr>Arial</vt:lpstr>
      <vt:lpstr>Calibri</vt:lpstr>
      <vt:lpstr>Calibri Light</vt:lpstr>
      <vt:lpstr>Casper</vt:lpstr>
      <vt:lpstr>Casper Bold</vt:lpstr>
      <vt:lpstr>Roboto</vt:lpstr>
      <vt:lpstr>Segoe UI</vt:lpstr>
      <vt:lpstr>Times New Roman</vt:lpstr>
      <vt:lpstr>YAFdJs2qTWQ 0</vt:lpstr>
      <vt:lpstr>1_Office Theme</vt:lpstr>
      <vt:lpstr>Contents Slide Master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Nageswara reddy Kasu</cp:lastModifiedBy>
  <cp:revision>180</cp:revision>
  <cp:lastPrinted>2019-07-10T09:38:27Z</cp:lastPrinted>
  <dcterms:created xsi:type="dcterms:W3CDTF">2019-01-09T10:33:58Z</dcterms:created>
  <dcterms:modified xsi:type="dcterms:W3CDTF">2024-04-30T07:26:34Z</dcterms:modified>
</cp:coreProperties>
</file>